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ng wang" userId="a7ab61436c858eb9" providerId="LiveId" clId="{018247B5-E538-4B42-8F81-CFDD6E6ECD37}"/>
    <pc:docChg chg="undo custSel addSld modSld sldOrd">
      <pc:chgData name="feng wang" userId="a7ab61436c858eb9" providerId="LiveId" clId="{018247B5-E538-4B42-8F81-CFDD6E6ECD37}" dt="2017-09-03T23:13:05.817" v="4620" actId="20577"/>
      <pc:docMkLst>
        <pc:docMk/>
      </pc:docMkLst>
      <pc:sldChg chg="modSp">
        <pc:chgData name="feng wang" userId="a7ab61436c858eb9" providerId="LiveId" clId="{018247B5-E538-4B42-8F81-CFDD6E6ECD37}" dt="2017-09-01T18:50:21.623" v="811" actId="20577"/>
        <pc:sldMkLst>
          <pc:docMk/>
          <pc:sldMk cId="3569330854" sldId="256"/>
        </pc:sldMkLst>
        <pc:spChg chg="mod">
          <ac:chgData name="feng wang" userId="a7ab61436c858eb9" providerId="LiveId" clId="{018247B5-E538-4B42-8F81-CFDD6E6ECD37}" dt="2017-09-01T18:50:21.623" v="811" actId="20577"/>
          <ac:spMkLst>
            <pc:docMk/>
            <pc:sldMk cId="3569330854" sldId="256"/>
            <ac:spMk id="4" creationId="{238827BE-14CB-412B-8A06-324220206C35}"/>
          </ac:spMkLst>
        </pc:spChg>
      </pc:sldChg>
      <pc:sldChg chg="ord">
        <pc:chgData name="feng wang" userId="a7ab61436c858eb9" providerId="LiveId" clId="{018247B5-E538-4B42-8F81-CFDD6E6ECD37}" dt="2017-09-01T18:41:44.973" v="588" actId="20577"/>
        <pc:sldMkLst>
          <pc:docMk/>
          <pc:sldMk cId="707615630" sldId="258"/>
        </pc:sldMkLst>
      </pc:sldChg>
      <pc:sldChg chg="addSp delSp modSp">
        <pc:chgData name="feng wang" userId="a7ab61436c858eb9" providerId="LiveId" clId="{018247B5-E538-4B42-8F81-CFDD6E6ECD37}" dt="2017-09-03T23:12:50.396" v="4618" actId="27636"/>
        <pc:sldMkLst>
          <pc:docMk/>
          <pc:sldMk cId="1566678466" sldId="260"/>
        </pc:sldMkLst>
        <pc:spChg chg="mod">
          <ac:chgData name="feng wang" userId="a7ab61436c858eb9" providerId="LiveId" clId="{018247B5-E538-4B42-8F81-CFDD6E6ECD37}" dt="2017-09-01T18:02:10.065" v="19" actId="20577"/>
          <ac:spMkLst>
            <pc:docMk/>
            <pc:sldMk cId="1566678466" sldId="260"/>
            <ac:spMk id="2" creationId="{DAD9617F-51F4-4613-893B-358C5EB1B213}"/>
          </ac:spMkLst>
        </pc:spChg>
        <pc:spChg chg="mod">
          <ac:chgData name="feng wang" userId="a7ab61436c858eb9" providerId="LiveId" clId="{018247B5-E538-4B42-8F81-CFDD6E6ECD37}" dt="2017-09-03T23:12:50.396" v="4618" actId="27636"/>
          <ac:spMkLst>
            <pc:docMk/>
            <pc:sldMk cId="1566678466" sldId="260"/>
            <ac:spMk id="3" creationId="{BADD9BCE-7995-418E-B6AF-89D9201B0F68}"/>
          </ac:spMkLst>
        </pc:spChg>
        <pc:spChg chg="add del mod">
          <ac:chgData name="feng wang" userId="a7ab61436c858eb9" providerId="LiveId" clId="{018247B5-E538-4B42-8F81-CFDD6E6ECD37}" dt="2017-09-01T18:04:01.574" v="21" actId="1076"/>
          <ac:spMkLst>
            <pc:docMk/>
            <pc:sldMk cId="1566678466" sldId="260"/>
            <ac:spMk id="4" creationId="{FC71FD83-5069-473F-8F6B-772C488D6021}"/>
          </ac:spMkLst>
        </pc:spChg>
        <pc:spChg chg="add del mod">
          <ac:chgData name="feng wang" userId="a7ab61436c858eb9" providerId="LiveId" clId="{018247B5-E538-4B42-8F81-CFDD6E6ECD37}" dt="2017-09-01T18:07:37.155" v="161" actId="1076"/>
          <ac:spMkLst>
            <pc:docMk/>
            <pc:sldMk cId="1566678466" sldId="260"/>
            <ac:spMk id="5" creationId="{D84B08B0-2D65-46BD-B304-D15EC7D47001}"/>
          </ac:spMkLst>
        </pc:spChg>
        <pc:spChg chg="add del mod">
          <ac:chgData name="feng wang" userId="a7ab61436c858eb9" providerId="LiveId" clId="{018247B5-E538-4B42-8F81-CFDD6E6ECD37}" dt="2017-09-01T18:19:26.879" v="341" actId="478"/>
          <ac:spMkLst>
            <pc:docMk/>
            <pc:sldMk cId="1566678466" sldId="260"/>
            <ac:spMk id="6" creationId="{A99C34E1-0217-4A0A-9BB1-6D00A2A42AE2}"/>
          </ac:spMkLst>
        </pc:spChg>
        <pc:spChg chg="add del mod">
          <ac:chgData name="feng wang" userId="a7ab61436c858eb9" providerId="LiveId" clId="{018247B5-E538-4B42-8F81-CFDD6E6ECD37}" dt="2017-09-01T18:24:58.906" v="471" actId="478"/>
          <ac:spMkLst>
            <pc:docMk/>
            <pc:sldMk cId="1566678466" sldId="260"/>
            <ac:spMk id="7" creationId="{14003B8B-BB24-4609-ADAD-56BE6C6FE1B1}"/>
          </ac:spMkLst>
        </pc:spChg>
        <pc:spChg chg="add mod">
          <ac:chgData name="feng wang" userId="a7ab61436c858eb9" providerId="LiveId" clId="{018247B5-E538-4B42-8F81-CFDD6E6ECD37}" dt="2017-09-01T18:39:02.111" v="584" actId="1076"/>
          <ac:spMkLst>
            <pc:docMk/>
            <pc:sldMk cId="1566678466" sldId="260"/>
            <ac:spMk id="8" creationId="{B21C7486-34A9-40AA-85DD-B3D80D02D231}"/>
          </ac:spMkLst>
        </pc:spChg>
        <pc:spChg chg="add mod">
          <ac:chgData name="feng wang" userId="a7ab61436c858eb9" providerId="LiveId" clId="{018247B5-E538-4B42-8F81-CFDD6E6ECD37}" dt="2017-09-01T18:39:10.027" v="585" actId="1076"/>
          <ac:spMkLst>
            <pc:docMk/>
            <pc:sldMk cId="1566678466" sldId="260"/>
            <ac:spMk id="11" creationId="{16B9296C-4D54-4C8D-89C1-6166DB8E7A8E}"/>
          </ac:spMkLst>
        </pc:spChg>
        <pc:spChg chg="add mod">
          <ac:chgData name="feng wang" userId="a7ab61436c858eb9" providerId="LiveId" clId="{018247B5-E538-4B42-8F81-CFDD6E6ECD37}" dt="2017-09-01T18:48:07.771" v="682" actId="1076"/>
          <ac:spMkLst>
            <pc:docMk/>
            <pc:sldMk cId="1566678466" sldId="260"/>
            <ac:spMk id="12" creationId="{D922F96C-8E68-4AD2-8015-AF3200C3E895}"/>
          </ac:spMkLst>
        </pc:spChg>
        <pc:picChg chg="add del mod">
          <ac:chgData name="feng wang" userId="a7ab61436c858eb9" providerId="LiveId" clId="{018247B5-E538-4B42-8F81-CFDD6E6ECD37}" dt="2017-09-01T18:29:25.918" v="519" actId="478"/>
          <ac:picMkLst>
            <pc:docMk/>
            <pc:sldMk cId="1566678466" sldId="260"/>
            <ac:picMk id="9" creationId="{ABD37803-5055-403E-ABD4-4BA2DD2561D5}"/>
          </ac:picMkLst>
        </pc:picChg>
        <pc:picChg chg="add mod">
          <ac:chgData name="feng wang" userId="a7ab61436c858eb9" providerId="LiveId" clId="{018247B5-E538-4B42-8F81-CFDD6E6ECD37}" dt="2017-09-01T18:38:10.747" v="534" actId="1076"/>
          <ac:picMkLst>
            <pc:docMk/>
            <pc:sldMk cId="1566678466" sldId="260"/>
            <ac:picMk id="10" creationId="{2ABE5549-255F-44AE-9962-AE1CCF7A768B}"/>
          </ac:picMkLst>
        </pc:picChg>
      </pc:sldChg>
      <pc:sldChg chg="addSp delSp modSp add ord">
        <pc:chgData name="feng wang" userId="a7ab61436c858eb9" providerId="LiveId" clId="{018247B5-E538-4B42-8F81-CFDD6E6ECD37}" dt="2017-09-01T18:46:20.490" v="665" actId="1076"/>
        <pc:sldMkLst>
          <pc:docMk/>
          <pc:sldMk cId="1955788997" sldId="261"/>
        </pc:sldMkLst>
        <pc:spChg chg="mod">
          <ac:chgData name="feng wang" userId="a7ab61436c858eb9" providerId="LiveId" clId="{018247B5-E538-4B42-8F81-CFDD6E6ECD37}" dt="2017-09-01T18:17:34.127" v="310" actId="20577"/>
          <ac:spMkLst>
            <pc:docMk/>
            <pc:sldMk cId="1955788997" sldId="261"/>
            <ac:spMk id="2" creationId="{163BD8D9-C603-4233-AFF2-CC0648E394DB}"/>
          </ac:spMkLst>
        </pc:spChg>
        <pc:spChg chg="mod">
          <ac:chgData name="feng wang" userId="a7ab61436c858eb9" providerId="LiveId" clId="{018247B5-E538-4B42-8F81-CFDD6E6ECD37}" dt="2017-09-01T18:43:01.201" v="664" actId="20577"/>
          <ac:spMkLst>
            <pc:docMk/>
            <pc:sldMk cId="1955788997" sldId="261"/>
            <ac:spMk id="3" creationId="{53912DD1-0E25-4B3F-AB0C-FA73585DACF1}"/>
          </ac:spMkLst>
        </pc:spChg>
        <pc:picChg chg="add del mod">
          <ac:chgData name="feng wang" userId="a7ab61436c858eb9" providerId="LiveId" clId="{018247B5-E538-4B42-8F81-CFDD6E6ECD37}" dt="2017-09-01T18:19:08.073" v="334" actId="478"/>
          <ac:picMkLst>
            <pc:docMk/>
            <pc:sldMk cId="1955788997" sldId="261"/>
            <ac:picMk id="4" creationId="{72F8D4E1-82A5-4414-8AF0-D521D611818D}"/>
          </ac:picMkLst>
        </pc:picChg>
        <pc:picChg chg="add del mod">
          <ac:chgData name="feng wang" userId="a7ab61436c858eb9" providerId="LiveId" clId="{018247B5-E538-4B42-8F81-CFDD6E6ECD37}" dt="2017-09-01T18:22:15.159" v="373" actId="478"/>
          <ac:picMkLst>
            <pc:docMk/>
            <pc:sldMk cId="1955788997" sldId="261"/>
            <ac:picMk id="5" creationId="{83E40219-1AAE-4F47-B310-0D2063745F9B}"/>
          </ac:picMkLst>
        </pc:picChg>
        <pc:picChg chg="add del mod">
          <ac:chgData name="feng wang" userId="a7ab61436c858eb9" providerId="LiveId" clId="{018247B5-E538-4B42-8F81-CFDD6E6ECD37}" dt="2017-09-01T18:41:55.888" v="589" actId="478"/>
          <ac:picMkLst>
            <pc:docMk/>
            <pc:sldMk cId="1955788997" sldId="261"/>
            <ac:picMk id="6" creationId="{C0E74B54-52F5-4B98-9A86-09197CC8DC47}"/>
          </ac:picMkLst>
        </pc:picChg>
        <pc:picChg chg="add mod">
          <ac:chgData name="feng wang" userId="a7ab61436c858eb9" providerId="LiveId" clId="{018247B5-E538-4B42-8F81-CFDD6E6ECD37}" dt="2017-09-01T18:46:20.490" v="665" actId="1076"/>
          <ac:picMkLst>
            <pc:docMk/>
            <pc:sldMk cId="1955788997" sldId="261"/>
            <ac:picMk id="7" creationId="{FCAC52E8-A9EE-409D-ACB3-25359AACA464}"/>
          </ac:picMkLst>
        </pc:picChg>
      </pc:sldChg>
      <pc:sldChg chg="addSp delSp modSp add">
        <pc:chgData name="feng wang" userId="a7ab61436c858eb9" providerId="LiveId" clId="{018247B5-E538-4B42-8F81-CFDD6E6ECD37}" dt="2017-09-03T23:13:05.817" v="4620" actId="20577"/>
        <pc:sldMkLst>
          <pc:docMk/>
          <pc:sldMk cId="218780600" sldId="262"/>
        </pc:sldMkLst>
        <pc:spChg chg="mod">
          <ac:chgData name="feng wang" userId="a7ab61436c858eb9" providerId="LiveId" clId="{018247B5-E538-4B42-8F81-CFDD6E6ECD37}" dt="2017-09-01T18:49:41.701" v="799" actId="20577"/>
          <ac:spMkLst>
            <pc:docMk/>
            <pc:sldMk cId="218780600" sldId="262"/>
            <ac:spMk id="2" creationId="{FE9B2B21-ED7C-4D78-9336-5334329C8C52}"/>
          </ac:spMkLst>
        </pc:spChg>
        <pc:spChg chg="add del mod">
          <ac:chgData name="feng wang" userId="a7ab61436c858eb9" providerId="LiveId" clId="{018247B5-E538-4B42-8F81-CFDD6E6ECD37}" dt="2017-09-03T23:13:05.817" v="4620" actId="20577"/>
          <ac:spMkLst>
            <pc:docMk/>
            <pc:sldMk cId="218780600" sldId="262"/>
            <ac:spMk id="3" creationId="{F9FA8A57-3576-4E1D-847D-DB94043EB4C2}"/>
          </ac:spMkLst>
        </pc:spChg>
      </pc:sldChg>
      <pc:sldChg chg="addSp delSp modSp add">
        <pc:chgData name="feng wang" userId="a7ab61436c858eb9" providerId="LiveId" clId="{018247B5-E538-4B42-8F81-CFDD6E6ECD37}" dt="2017-09-03T18:25:15.964" v="2649" actId="1076"/>
        <pc:sldMkLst>
          <pc:docMk/>
          <pc:sldMk cId="1980514475" sldId="263"/>
        </pc:sldMkLst>
        <pc:spChg chg="mod">
          <ac:chgData name="feng wang" userId="a7ab61436c858eb9" providerId="LiveId" clId="{018247B5-E538-4B42-8F81-CFDD6E6ECD37}" dt="2017-09-03T18:14:45.179" v="1851" actId="20577"/>
          <ac:spMkLst>
            <pc:docMk/>
            <pc:sldMk cId="1980514475" sldId="263"/>
            <ac:spMk id="2" creationId="{EFE2A2C0-EEB6-443D-A96A-1E1799449FAB}"/>
          </ac:spMkLst>
        </pc:spChg>
        <pc:spChg chg="mod">
          <ac:chgData name="feng wang" userId="a7ab61436c858eb9" providerId="LiveId" clId="{018247B5-E538-4B42-8F81-CFDD6E6ECD37}" dt="2017-09-03T18:14:24.727" v="1833" actId="1076"/>
          <ac:spMkLst>
            <pc:docMk/>
            <pc:sldMk cId="1980514475" sldId="263"/>
            <ac:spMk id="3" creationId="{36C76150-35BD-48EC-A6AB-476A523CA1E3}"/>
          </ac:spMkLst>
        </pc:spChg>
        <pc:spChg chg="add mod">
          <ac:chgData name="feng wang" userId="a7ab61436c858eb9" providerId="LiveId" clId="{018247B5-E538-4B42-8F81-CFDD6E6ECD37}" dt="2017-09-03T18:25:15.964" v="2649" actId="1076"/>
          <ac:spMkLst>
            <pc:docMk/>
            <pc:sldMk cId="1980514475" sldId="263"/>
            <ac:spMk id="6" creationId="{687DB014-3CFC-4517-B0EC-90F372AC9886}"/>
          </ac:spMkLst>
        </pc:spChg>
        <pc:picChg chg="add del mod">
          <ac:chgData name="feng wang" userId="a7ab61436c858eb9" providerId="LiveId" clId="{018247B5-E538-4B42-8F81-CFDD6E6ECD37}" dt="2017-09-03T18:13:00.530" v="1736" actId="478"/>
          <ac:picMkLst>
            <pc:docMk/>
            <pc:sldMk cId="1980514475" sldId="263"/>
            <ac:picMk id="4" creationId="{9107ED94-4397-4F9A-8BDE-3EB23945284E}"/>
          </ac:picMkLst>
        </pc:picChg>
        <pc:picChg chg="add mod">
          <ac:chgData name="feng wang" userId="a7ab61436c858eb9" providerId="LiveId" clId="{018247B5-E538-4B42-8F81-CFDD6E6ECD37}" dt="2017-09-03T18:13:27.776" v="1742" actId="14100"/>
          <ac:picMkLst>
            <pc:docMk/>
            <pc:sldMk cId="1980514475" sldId="263"/>
            <ac:picMk id="5" creationId="{37BF187F-FF3A-435C-A84D-966C50E90E1A}"/>
          </ac:picMkLst>
        </pc:picChg>
      </pc:sldChg>
      <pc:sldChg chg="addSp modSp add">
        <pc:chgData name="feng wang" userId="a7ab61436c858eb9" providerId="LiveId" clId="{018247B5-E538-4B42-8F81-CFDD6E6ECD37}" dt="2017-09-03T18:19:27.934" v="2171" actId="1076"/>
        <pc:sldMkLst>
          <pc:docMk/>
          <pc:sldMk cId="3162748794" sldId="264"/>
        </pc:sldMkLst>
        <pc:spChg chg="mod">
          <ac:chgData name="feng wang" userId="a7ab61436c858eb9" providerId="LiveId" clId="{018247B5-E538-4B42-8F81-CFDD6E6ECD37}" dt="2017-09-03T18:14:58.498" v="1906" actId="20577"/>
          <ac:spMkLst>
            <pc:docMk/>
            <pc:sldMk cId="3162748794" sldId="264"/>
            <ac:spMk id="2" creationId="{E490360D-7372-4292-B5F5-15BBDEB9397E}"/>
          </ac:spMkLst>
        </pc:spChg>
        <pc:spChg chg="mod">
          <ac:chgData name="feng wang" userId="a7ab61436c858eb9" providerId="LiveId" clId="{018247B5-E538-4B42-8F81-CFDD6E6ECD37}" dt="2017-09-03T18:19:22.970" v="2170" actId="20577"/>
          <ac:spMkLst>
            <pc:docMk/>
            <pc:sldMk cId="3162748794" sldId="264"/>
            <ac:spMk id="3" creationId="{F9F090BB-2204-4E43-BE30-90233389CF83}"/>
          </ac:spMkLst>
        </pc:spChg>
        <pc:picChg chg="add mod">
          <ac:chgData name="feng wang" userId="a7ab61436c858eb9" providerId="LiveId" clId="{018247B5-E538-4B42-8F81-CFDD6E6ECD37}" dt="2017-09-03T18:19:27.934" v="2171" actId="1076"/>
          <ac:picMkLst>
            <pc:docMk/>
            <pc:sldMk cId="3162748794" sldId="264"/>
            <ac:picMk id="4" creationId="{30065716-DE9D-4F36-AB72-C15913A6999D}"/>
          </ac:picMkLst>
        </pc:picChg>
      </pc:sldChg>
      <pc:sldChg chg="addSp modSp add">
        <pc:chgData name="feng wang" userId="a7ab61436c858eb9" providerId="LiveId" clId="{018247B5-E538-4B42-8F81-CFDD6E6ECD37}" dt="2017-09-03T18:27:05.206" v="2697" actId="6549"/>
        <pc:sldMkLst>
          <pc:docMk/>
          <pc:sldMk cId="1143867701" sldId="265"/>
        </pc:sldMkLst>
        <pc:spChg chg="mod">
          <ac:chgData name="feng wang" userId="a7ab61436c858eb9" providerId="LiveId" clId="{018247B5-E538-4B42-8F81-CFDD6E6ECD37}" dt="2017-09-03T18:20:10.390" v="2232" actId="20577"/>
          <ac:spMkLst>
            <pc:docMk/>
            <pc:sldMk cId="1143867701" sldId="265"/>
            <ac:spMk id="2" creationId="{F087B202-E212-4C98-A9B8-6A7CD9BEF9D7}"/>
          </ac:spMkLst>
        </pc:spChg>
        <pc:spChg chg="mod">
          <ac:chgData name="feng wang" userId="a7ab61436c858eb9" providerId="LiveId" clId="{018247B5-E538-4B42-8F81-CFDD6E6ECD37}" dt="2017-09-03T18:24:09.876" v="2613" actId="20577"/>
          <ac:spMkLst>
            <pc:docMk/>
            <pc:sldMk cId="1143867701" sldId="265"/>
            <ac:spMk id="3" creationId="{AFAC1232-76A0-4CA9-9824-7C95136BF5D4}"/>
          </ac:spMkLst>
        </pc:spChg>
        <pc:spChg chg="add mod">
          <ac:chgData name="feng wang" userId="a7ab61436c858eb9" providerId="LiveId" clId="{018247B5-E538-4B42-8F81-CFDD6E6ECD37}" dt="2017-09-03T18:25:38.277" v="2653" actId="14100"/>
          <ac:spMkLst>
            <pc:docMk/>
            <pc:sldMk cId="1143867701" sldId="265"/>
            <ac:spMk id="4" creationId="{E2038910-B55C-458B-99A5-0D5E44358F46}"/>
          </ac:spMkLst>
        </pc:spChg>
        <pc:spChg chg="add mod">
          <ac:chgData name="feng wang" userId="a7ab61436c858eb9" providerId="LiveId" clId="{018247B5-E538-4B42-8F81-CFDD6E6ECD37}" dt="2017-09-03T18:27:05.206" v="2697" actId="6549"/>
          <ac:spMkLst>
            <pc:docMk/>
            <pc:sldMk cId="1143867701" sldId="265"/>
            <ac:spMk id="6" creationId="{176C17BA-85E1-4F19-9E09-C34278CEAB4E}"/>
          </ac:spMkLst>
        </pc:spChg>
        <pc:picChg chg="add mod">
          <ac:chgData name="feng wang" userId="a7ab61436c858eb9" providerId="LiveId" clId="{018247B5-E538-4B42-8F81-CFDD6E6ECD37}" dt="2017-09-03T18:26:39.338" v="2682" actId="1076"/>
          <ac:picMkLst>
            <pc:docMk/>
            <pc:sldMk cId="1143867701" sldId="265"/>
            <ac:picMk id="5" creationId="{28238ECB-59F2-4752-8759-E30A942C3417}"/>
          </ac:picMkLst>
        </pc:picChg>
      </pc:sldChg>
      <pc:sldChg chg="addSp delSp modSp add">
        <pc:chgData name="feng wang" userId="a7ab61436c858eb9" providerId="LiveId" clId="{018247B5-E538-4B42-8F81-CFDD6E6ECD37}" dt="2017-09-03T18:32:49.942" v="3100" actId="6549"/>
        <pc:sldMkLst>
          <pc:docMk/>
          <pc:sldMk cId="2567632214" sldId="266"/>
        </pc:sldMkLst>
        <pc:spChg chg="mod">
          <ac:chgData name="feng wang" userId="a7ab61436c858eb9" providerId="LiveId" clId="{018247B5-E538-4B42-8F81-CFDD6E6ECD37}" dt="2017-09-03T18:32:49.942" v="3100" actId="6549"/>
          <ac:spMkLst>
            <pc:docMk/>
            <pc:sldMk cId="2567632214" sldId="266"/>
            <ac:spMk id="2" creationId="{9F0A8C37-2537-4249-9996-71AD59461884}"/>
          </ac:spMkLst>
        </pc:spChg>
        <pc:spChg chg="add del mod">
          <ac:chgData name="feng wang" userId="a7ab61436c858eb9" providerId="LiveId" clId="{018247B5-E538-4B42-8F81-CFDD6E6ECD37}" dt="2017-09-03T18:30:12.628" v="2813" actId="14100"/>
          <ac:spMkLst>
            <pc:docMk/>
            <pc:sldMk cId="2567632214" sldId="266"/>
            <ac:spMk id="3" creationId="{C86D974C-3004-402A-ADD9-C0A6C68F999D}"/>
          </ac:spMkLst>
        </pc:spChg>
        <pc:spChg chg="add del mod">
          <ac:chgData name="feng wang" userId="a7ab61436c858eb9" providerId="LiveId" clId="{018247B5-E538-4B42-8F81-CFDD6E6ECD37}" dt="2017-09-03T18:30:42.973" v="2906" actId="478"/>
          <ac:spMkLst>
            <pc:docMk/>
            <pc:sldMk cId="2567632214" sldId="266"/>
            <ac:spMk id="5" creationId="{93B083D6-53CE-4012-B831-71B2E6E1702E}"/>
          </ac:spMkLst>
        </pc:spChg>
        <pc:spChg chg="add mod">
          <ac:chgData name="feng wang" userId="a7ab61436c858eb9" providerId="LiveId" clId="{018247B5-E538-4B42-8F81-CFDD6E6ECD37}" dt="2017-09-03T18:32:30.859" v="3080" actId="1076"/>
          <ac:spMkLst>
            <pc:docMk/>
            <pc:sldMk cId="2567632214" sldId="266"/>
            <ac:spMk id="6" creationId="{2AEC0598-E9B6-4CA5-BBBE-439325C1313A}"/>
          </ac:spMkLst>
        </pc:spChg>
        <pc:picChg chg="add mod">
          <ac:chgData name="feng wang" userId="a7ab61436c858eb9" providerId="LiveId" clId="{018247B5-E538-4B42-8F81-CFDD6E6ECD37}" dt="2017-09-03T18:29:15.412" v="2743" actId="14100"/>
          <ac:picMkLst>
            <pc:docMk/>
            <pc:sldMk cId="2567632214" sldId="266"/>
            <ac:picMk id="4" creationId="{7BE6B949-D9AF-4C15-9254-0833B4C7CD84}"/>
          </ac:picMkLst>
        </pc:picChg>
      </pc:sldChg>
      <pc:sldChg chg="addSp delSp modSp add">
        <pc:chgData name="feng wang" userId="a7ab61436c858eb9" providerId="LiveId" clId="{018247B5-E538-4B42-8F81-CFDD6E6ECD37}" dt="2017-09-03T19:41:20.179" v="3358" actId="20577"/>
        <pc:sldMkLst>
          <pc:docMk/>
          <pc:sldMk cId="2472405787" sldId="267"/>
        </pc:sldMkLst>
        <pc:spChg chg="mod">
          <ac:chgData name="feng wang" userId="a7ab61436c858eb9" providerId="LiveId" clId="{018247B5-E538-4B42-8F81-CFDD6E6ECD37}" dt="2017-09-03T18:32:40.906" v="3098" actId="20577"/>
          <ac:spMkLst>
            <pc:docMk/>
            <pc:sldMk cId="2472405787" sldId="267"/>
            <ac:spMk id="2" creationId="{F04F6D87-8F1D-4FCE-97A3-36D303D7FB75}"/>
          </ac:spMkLst>
        </pc:spChg>
        <pc:spChg chg="add del mod">
          <ac:chgData name="feng wang" userId="a7ab61436c858eb9" providerId="LiveId" clId="{018247B5-E538-4B42-8F81-CFDD6E6ECD37}" dt="2017-09-03T19:41:20.179" v="3358" actId="20577"/>
          <ac:spMkLst>
            <pc:docMk/>
            <pc:sldMk cId="2472405787" sldId="267"/>
            <ac:spMk id="3" creationId="{98140007-C5B4-461D-92C4-0B25B7C774CE}"/>
          </ac:spMkLst>
        </pc:spChg>
        <pc:picChg chg="add mod">
          <ac:chgData name="feng wang" userId="a7ab61436c858eb9" providerId="LiveId" clId="{018247B5-E538-4B42-8F81-CFDD6E6ECD37}" dt="2017-09-03T18:35:15.149" v="3117" actId="1076"/>
          <ac:picMkLst>
            <pc:docMk/>
            <pc:sldMk cId="2472405787" sldId="267"/>
            <ac:picMk id="4" creationId="{16D2046F-A08F-451D-9832-784108F22598}"/>
          </ac:picMkLst>
        </pc:picChg>
      </pc:sldChg>
      <pc:sldChg chg="addSp modSp add">
        <pc:chgData name="feng wang" userId="a7ab61436c858eb9" providerId="LiveId" clId="{018247B5-E538-4B42-8F81-CFDD6E6ECD37}" dt="2017-09-03T20:08:38.802" v="3601" actId="1076"/>
        <pc:sldMkLst>
          <pc:docMk/>
          <pc:sldMk cId="759852818" sldId="268"/>
        </pc:sldMkLst>
        <pc:spChg chg="mod">
          <ac:chgData name="feng wang" userId="a7ab61436c858eb9" providerId="LiveId" clId="{018247B5-E538-4B42-8F81-CFDD6E6ECD37}" dt="2017-09-03T20:06:15.832" v="3381" actId="20577"/>
          <ac:spMkLst>
            <pc:docMk/>
            <pc:sldMk cId="759852818" sldId="268"/>
            <ac:spMk id="2" creationId="{A1B22077-D5AF-4378-835A-0E0BD58F6E56}"/>
          </ac:spMkLst>
        </pc:spChg>
        <pc:spChg chg="mod">
          <ac:chgData name="feng wang" userId="a7ab61436c858eb9" providerId="LiveId" clId="{018247B5-E538-4B42-8F81-CFDD6E6ECD37}" dt="2017-09-03T20:08:09.345" v="3598" actId="14100"/>
          <ac:spMkLst>
            <pc:docMk/>
            <pc:sldMk cId="759852818" sldId="268"/>
            <ac:spMk id="3" creationId="{E8EB5BA5-178F-49E4-95D0-8B598AD1AB84}"/>
          </ac:spMkLst>
        </pc:spChg>
        <pc:picChg chg="add mod">
          <ac:chgData name="feng wang" userId="a7ab61436c858eb9" providerId="LiveId" clId="{018247B5-E538-4B42-8F81-CFDD6E6ECD37}" dt="2017-09-03T20:08:38.802" v="3601" actId="1076"/>
          <ac:picMkLst>
            <pc:docMk/>
            <pc:sldMk cId="759852818" sldId="268"/>
            <ac:picMk id="4" creationId="{7B5A7353-D6B3-49CB-927A-BCA4559BD539}"/>
          </ac:picMkLst>
        </pc:picChg>
      </pc:sldChg>
      <pc:sldChg chg="addSp delSp modSp add">
        <pc:chgData name="feng wang" userId="a7ab61436c858eb9" providerId="LiveId" clId="{018247B5-E538-4B42-8F81-CFDD6E6ECD37}" dt="2017-09-03T20:19:36.151" v="4596" actId="20577"/>
        <pc:sldMkLst>
          <pc:docMk/>
          <pc:sldMk cId="1857200656" sldId="269"/>
        </pc:sldMkLst>
        <pc:spChg chg="mod">
          <ac:chgData name="feng wang" userId="a7ab61436c858eb9" providerId="LiveId" clId="{018247B5-E538-4B42-8F81-CFDD6E6ECD37}" dt="2017-09-03T20:08:55.282" v="3617" actId="20577"/>
          <ac:spMkLst>
            <pc:docMk/>
            <pc:sldMk cId="1857200656" sldId="269"/>
            <ac:spMk id="2" creationId="{392F1653-7395-4D31-87CE-F4FD5B4DFA48}"/>
          </ac:spMkLst>
        </pc:spChg>
        <pc:spChg chg="mod">
          <ac:chgData name="feng wang" userId="a7ab61436c858eb9" providerId="LiveId" clId="{018247B5-E538-4B42-8F81-CFDD6E6ECD37}" dt="2017-09-03T20:19:36.151" v="4596" actId="20577"/>
          <ac:spMkLst>
            <pc:docMk/>
            <pc:sldMk cId="1857200656" sldId="269"/>
            <ac:spMk id="3" creationId="{908A4A83-F14C-4255-A25A-1293A8E6D46D}"/>
          </ac:spMkLst>
        </pc:spChg>
        <pc:spChg chg="add del mod">
          <ac:chgData name="feng wang" userId="a7ab61436c858eb9" providerId="LiveId" clId="{018247B5-E538-4B42-8F81-CFDD6E6ECD37}" dt="2017-09-03T20:13:29.385" v="4093" actId="478"/>
          <ac:spMkLst>
            <pc:docMk/>
            <pc:sldMk cId="1857200656" sldId="269"/>
            <ac:spMk id="4" creationId="{85DF122B-EB65-4179-9E7F-32872D5EC843}"/>
          </ac:spMkLst>
        </pc:spChg>
        <pc:spChg chg="add del mod">
          <ac:chgData name="feng wang" userId="a7ab61436c858eb9" providerId="LiveId" clId="{018247B5-E538-4B42-8F81-CFDD6E6ECD37}" dt="2017-09-03T20:13:22.979" v="4091" actId="478"/>
          <ac:spMkLst>
            <pc:docMk/>
            <pc:sldMk cId="1857200656" sldId="269"/>
            <ac:spMk id="5" creationId="{9EA3B017-81E6-41DC-A338-A316F55C1DD4}"/>
          </ac:spMkLst>
        </pc:spChg>
        <pc:picChg chg="add mod">
          <ac:chgData name="feng wang" userId="a7ab61436c858eb9" providerId="LiveId" clId="{018247B5-E538-4B42-8F81-CFDD6E6ECD37}" dt="2017-09-03T20:15:32.659" v="4223" actId="14100"/>
          <ac:picMkLst>
            <pc:docMk/>
            <pc:sldMk cId="1857200656" sldId="269"/>
            <ac:picMk id="6" creationId="{8254FACB-D5C4-4C52-8EC4-FC1EAECCE228}"/>
          </ac:picMkLst>
        </pc:picChg>
      </pc:sldChg>
      <pc:sldChg chg="modSp add">
        <pc:chgData name="feng wang" userId="a7ab61436c858eb9" providerId="LiveId" clId="{018247B5-E538-4B42-8F81-CFDD6E6ECD37}" dt="2017-09-03T20:18:39.097" v="4557" actId="113"/>
        <pc:sldMkLst>
          <pc:docMk/>
          <pc:sldMk cId="868466276" sldId="270"/>
        </pc:sldMkLst>
        <pc:spChg chg="mod">
          <ac:chgData name="feng wang" userId="a7ab61436c858eb9" providerId="LiveId" clId="{018247B5-E538-4B42-8F81-CFDD6E6ECD37}" dt="2017-09-03T20:15:54.836" v="4231" actId="20577"/>
          <ac:spMkLst>
            <pc:docMk/>
            <pc:sldMk cId="868466276" sldId="270"/>
            <ac:spMk id="2" creationId="{B8C8BE12-F5C3-4296-A51E-041B99457AD2}"/>
          </ac:spMkLst>
        </pc:spChg>
        <pc:spChg chg="mod">
          <ac:chgData name="feng wang" userId="a7ab61436c858eb9" providerId="LiveId" clId="{018247B5-E538-4B42-8F81-CFDD6E6ECD37}" dt="2017-09-03T20:18:39.097" v="4557" actId="113"/>
          <ac:spMkLst>
            <pc:docMk/>
            <pc:sldMk cId="868466276" sldId="270"/>
            <ac:spMk id="3" creationId="{3C456A9E-B3AA-462F-A7EF-42A802AF1FB3}"/>
          </ac:spMkLst>
        </pc:spChg>
      </pc:sldChg>
      <pc:sldChg chg="delSp modSp add">
        <pc:chgData name="feng wang" userId="a7ab61436c858eb9" providerId="LiveId" clId="{018247B5-E538-4B42-8F81-CFDD6E6ECD37}" dt="2017-09-03T20:20:07.704" v="4611" actId="1076"/>
        <pc:sldMkLst>
          <pc:docMk/>
          <pc:sldMk cId="242952123" sldId="271"/>
        </pc:sldMkLst>
        <pc:spChg chg="mod">
          <ac:chgData name="feng wang" userId="a7ab61436c858eb9" providerId="LiveId" clId="{018247B5-E538-4B42-8F81-CFDD6E6ECD37}" dt="2017-09-03T20:20:07.704" v="4611" actId="1076"/>
          <ac:spMkLst>
            <pc:docMk/>
            <pc:sldMk cId="242952123" sldId="271"/>
            <ac:spMk id="2" creationId="{C8643D90-81F0-487C-9F48-1163ADE6332A}"/>
          </ac:spMkLst>
        </pc:spChg>
        <pc:spChg chg="del">
          <ac:chgData name="feng wang" userId="a7ab61436c858eb9" providerId="LiveId" clId="{018247B5-E538-4B42-8F81-CFDD6E6ECD37}" dt="2017-09-03T20:19:57.487" v="4598" actId="478"/>
          <ac:spMkLst>
            <pc:docMk/>
            <pc:sldMk cId="242952123" sldId="271"/>
            <ac:spMk id="3" creationId="{BE94C8C2-1461-4A83-933A-47CC61C28B20}"/>
          </ac:spMkLst>
        </pc:spChg>
      </pc:sldChg>
    </pc:docChg>
  </pc:docChgLst>
  <pc:docChgLst>
    <pc:chgData userId="a7ab61436c858eb9" providerId="LiveId" clId="{E3CFCC6C-B0F8-404F-B367-FAC8AF59D6EC}"/>
    <pc:docChg chg="undo custSel addSld modSld">
      <pc:chgData name="" userId="a7ab61436c858eb9" providerId="LiveId" clId="{E3CFCC6C-B0F8-404F-B367-FAC8AF59D6EC}" dt="2017-09-01T20:27:34.920" v="990" actId="1076"/>
      <pc:docMkLst>
        <pc:docMk/>
      </pc:docMkLst>
      <pc:sldChg chg="addSp modSp add">
        <pc:chgData name="" userId="a7ab61436c858eb9" providerId="LiveId" clId="{E3CFCC6C-B0F8-404F-B367-FAC8AF59D6EC}" dt="2017-08-29T17:23:23.564" v="191" actId="1076"/>
        <pc:sldMkLst>
          <pc:docMk/>
          <pc:sldMk cId="3569330854" sldId="256"/>
        </pc:sldMkLst>
        <pc:spChg chg="mod">
          <ac:chgData name="" userId="a7ab61436c858eb9" providerId="LiveId" clId="{E3CFCC6C-B0F8-404F-B367-FAC8AF59D6EC}" dt="2017-08-29T17:22:24.229" v="145" actId="1076"/>
          <ac:spMkLst>
            <pc:docMk/>
            <pc:sldMk cId="3569330854" sldId="256"/>
            <ac:spMk id="2" creationId="{AE433E68-72D9-4841-A893-39A8BE08B8E5}"/>
          </ac:spMkLst>
        </pc:spChg>
        <pc:spChg chg="mod">
          <ac:chgData name="" userId="a7ab61436c858eb9" providerId="LiveId" clId="{E3CFCC6C-B0F8-404F-B367-FAC8AF59D6EC}" dt="2017-08-29T17:22:22.085" v="144" actId="1076"/>
          <ac:spMkLst>
            <pc:docMk/>
            <pc:sldMk cId="3569330854" sldId="256"/>
            <ac:spMk id="3" creationId="{0A17D58F-D2EB-4115-874F-E214F6B87F06}"/>
          </ac:spMkLst>
        </pc:spChg>
        <pc:spChg chg="add mod">
          <ac:chgData name="" userId="a7ab61436c858eb9" providerId="LiveId" clId="{E3CFCC6C-B0F8-404F-B367-FAC8AF59D6EC}" dt="2017-08-29T17:23:23.564" v="191" actId="1076"/>
          <ac:spMkLst>
            <pc:docMk/>
            <pc:sldMk cId="3569330854" sldId="256"/>
            <ac:spMk id="4" creationId="{238827BE-14CB-412B-8A06-324220206C35}"/>
          </ac:spMkLst>
        </pc:spChg>
      </pc:sldChg>
      <pc:sldChg chg="addSp delSp modSp add">
        <pc:chgData name="" userId="a7ab61436c858eb9" providerId="LiveId" clId="{E3CFCC6C-B0F8-404F-B367-FAC8AF59D6EC}" dt="2017-08-30T20:51:14.563" v="241" actId="1076"/>
        <pc:sldMkLst>
          <pc:docMk/>
          <pc:sldMk cId="2305778573" sldId="257"/>
        </pc:sldMkLst>
        <pc:spChg chg="mod">
          <ac:chgData name="" userId="a7ab61436c858eb9" providerId="LiveId" clId="{E3CFCC6C-B0F8-404F-B367-FAC8AF59D6EC}" dt="2017-08-29T17:23:44.987" v="194" actId="20577"/>
          <ac:spMkLst>
            <pc:docMk/>
            <pc:sldMk cId="2305778573" sldId="257"/>
            <ac:spMk id="2" creationId="{98632AE2-0BCC-476C-8EF9-51FB607E6938}"/>
          </ac:spMkLst>
        </pc:spChg>
        <pc:spChg chg="del">
          <ac:chgData name="" userId="a7ab61436c858eb9" providerId="LiveId" clId="{E3CFCC6C-B0F8-404F-B367-FAC8AF59D6EC}" dt="2017-08-30T19:41:43.049" v="195" actId="478"/>
          <ac:spMkLst>
            <pc:docMk/>
            <pc:sldMk cId="2305778573" sldId="257"/>
            <ac:spMk id="3" creationId="{A2545974-B794-4033-9927-B91FF68573AA}"/>
          </ac:spMkLst>
        </pc:spChg>
        <pc:spChg chg="add del mod">
          <ac:chgData name="" userId="a7ab61436c858eb9" providerId="LiveId" clId="{E3CFCC6C-B0F8-404F-B367-FAC8AF59D6EC}" dt="2017-08-30T19:42:45.081" v="204" actId="1076"/>
          <ac:spMkLst>
            <pc:docMk/>
            <pc:sldMk cId="2305778573" sldId="257"/>
            <ac:spMk id="9" creationId="{9D95A20F-EEA3-49F5-9F90-689344797FC0}"/>
          </ac:spMkLst>
        </pc:spChg>
        <pc:spChg chg="add mod">
          <ac:chgData name="" userId="a7ab61436c858eb9" providerId="LiveId" clId="{E3CFCC6C-B0F8-404F-B367-FAC8AF59D6EC}" dt="2017-08-30T19:42:56.784" v="206" actId="1076"/>
          <ac:spMkLst>
            <pc:docMk/>
            <pc:sldMk cId="2305778573" sldId="257"/>
            <ac:spMk id="10" creationId="{20CAC18D-78AE-44A1-B776-8EB252CE8600}"/>
          </ac:spMkLst>
        </pc:spChg>
        <pc:spChg chg="add mod">
          <ac:chgData name="" userId="a7ab61436c858eb9" providerId="LiveId" clId="{E3CFCC6C-B0F8-404F-B367-FAC8AF59D6EC}" dt="2017-08-30T19:43:23.358" v="213" actId="1076"/>
          <ac:spMkLst>
            <pc:docMk/>
            <pc:sldMk cId="2305778573" sldId="257"/>
            <ac:spMk id="11" creationId="{043F4429-22DF-433C-AE11-DA22B98569CC}"/>
          </ac:spMkLst>
        </pc:spChg>
        <pc:spChg chg="add mod">
          <ac:chgData name="" userId="a7ab61436c858eb9" providerId="LiveId" clId="{E3CFCC6C-B0F8-404F-B367-FAC8AF59D6EC}" dt="2017-08-30T19:43:39.614" v="218" actId="1076"/>
          <ac:spMkLst>
            <pc:docMk/>
            <pc:sldMk cId="2305778573" sldId="257"/>
            <ac:spMk id="12" creationId="{F9503DD9-3603-4AC4-8E8C-FD039A453AA8}"/>
          </ac:spMkLst>
        </pc:spChg>
        <pc:spChg chg="add mod">
          <ac:chgData name="" userId="a7ab61436c858eb9" providerId="LiveId" clId="{E3CFCC6C-B0F8-404F-B367-FAC8AF59D6EC}" dt="2017-08-30T20:51:11.951" v="240" actId="1076"/>
          <ac:spMkLst>
            <pc:docMk/>
            <pc:sldMk cId="2305778573" sldId="257"/>
            <ac:spMk id="13" creationId="{98DB04D7-78A1-4027-81F9-893AEF4F6158}"/>
          </ac:spMkLst>
        </pc:spChg>
        <pc:spChg chg="add mod">
          <ac:chgData name="" userId="a7ab61436c858eb9" providerId="LiveId" clId="{E3CFCC6C-B0F8-404F-B367-FAC8AF59D6EC}" dt="2017-08-30T20:51:14.563" v="241" actId="1076"/>
          <ac:spMkLst>
            <pc:docMk/>
            <pc:sldMk cId="2305778573" sldId="257"/>
            <ac:spMk id="14" creationId="{2ED6F8D1-D639-427B-B79E-0BF43FACD9F7}"/>
          </ac:spMkLst>
        </pc:spChg>
        <pc:picChg chg="add mod">
          <ac:chgData name="" userId="a7ab61436c858eb9" providerId="LiveId" clId="{E3CFCC6C-B0F8-404F-B367-FAC8AF59D6EC}" dt="2017-08-30T19:44:47.855" v="237" actId="1076"/>
          <ac:picMkLst>
            <pc:docMk/>
            <pc:sldMk cId="2305778573" sldId="257"/>
            <ac:picMk id="6" creationId="{CDDD40A9-27DE-491B-B309-3A26B3692918}"/>
          </ac:picMkLst>
        </pc:picChg>
        <pc:picChg chg="add mod">
          <ac:chgData name="" userId="a7ab61436c858eb9" providerId="LiveId" clId="{E3CFCC6C-B0F8-404F-B367-FAC8AF59D6EC}" dt="2017-08-30T19:44:50.558" v="238" actId="1076"/>
          <ac:picMkLst>
            <pc:docMk/>
            <pc:sldMk cId="2305778573" sldId="257"/>
            <ac:picMk id="8" creationId="{015051D0-D659-4430-903C-6127AB6AEBB2}"/>
          </ac:picMkLst>
        </pc:picChg>
        <pc:picChg chg="add mod">
          <ac:chgData name="" userId="a7ab61436c858eb9" providerId="LiveId" clId="{E3CFCC6C-B0F8-404F-B367-FAC8AF59D6EC}" dt="2017-08-30T19:44:43.950" v="236" actId="1076"/>
          <ac:picMkLst>
            <pc:docMk/>
            <pc:sldMk cId="2305778573" sldId="257"/>
            <ac:picMk id="15" creationId="{27672C08-FB2B-4F9D-BD4F-DC20F12CBC2E}"/>
          </ac:picMkLst>
        </pc:picChg>
      </pc:sldChg>
      <pc:sldChg chg="addSp modSp add">
        <pc:chgData name="" userId="a7ab61436c858eb9" providerId="LiveId" clId="{E3CFCC6C-B0F8-404F-B367-FAC8AF59D6EC}" dt="2017-08-30T20:53:20.212" v="264" actId="1076"/>
        <pc:sldMkLst>
          <pc:docMk/>
          <pc:sldMk cId="707615630" sldId="258"/>
        </pc:sldMkLst>
        <pc:spChg chg="mod">
          <ac:chgData name="" userId="a7ab61436c858eb9" providerId="LiveId" clId="{E3CFCC6C-B0F8-404F-B367-FAC8AF59D6EC}" dt="2017-08-30T20:51:43.924" v="243" actId="20577"/>
          <ac:spMkLst>
            <pc:docMk/>
            <pc:sldMk cId="707615630" sldId="258"/>
            <ac:spMk id="2" creationId="{1AA0ED83-3827-4AE7-83F1-6E4FA22462E4}"/>
          </ac:spMkLst>
        </pc:spChg>
        <pc:spChg chg="mod">
          <ac:chgData name="" userId="a7ab61436c858eb9" providerId="LiveId" clId="{E3CFCC6C-B0F8-404F-B367-FAC8AF59D6EC}" dt="2017-08-30T20:52:36.649" v="253" actId="255"/>
          <ac:spMkLst>
            <pc:docMk/>
            <pc:sldMk cId="707615630" sldId="258"/>
            <ac:spMk id="3" creationId="{E8681B40-00DC-4CE0-80F4-8035001A6547}"/>
          </ac:spMkLst>
        </pc:spChg>
        <pc:picChg chg="add mod">
          <ac:chgData name="" userId="a7ab61436c858eb9" providerId="LiveId" clId="{E3CFCC6C-B0F8-404F-B367-FAC8AF59D6EC}" dt="2017-08-30T20:53:20.212" v="264" actId="1076"/>
          <ac:picMkLst>
            <pc:docMk/>
            <pc:sldMk cId="707615630" sldId="258"/>
            <ac:picMk id="4" creationId="{7CD2261A-4E0E-490F-A88E-626B3869898D}"/>
          </ac:picMkLst>
        </pc:picChg>
        <pc:picChg chg="add mod">
          <ac:chgData name="" userId="a7ab61436c858eb9" providerId="LiveId" clId="{E3CFCC6C-B0F8-404F-B367-FAC8AF59D6EC}" dt="2017-08-30T20:53:13.595" v="261" actId="1076"/>
          <ac:picMkLst>
            <pc:docMk/>
            <pc:sldMk cId="707615630" sldId="258"/>
            <ac:picMk id="5" creationId="{D0127C1E-FE8D-42F2-8F26-C72875D8CDA9}"/>
          </ac:picMkLst>
        </pc:picChg>
      </pc:sldChg>
      <pc:sldChg chg="addSp modSp add">
        <pc:chgData name="" userId="a7ab61436c858eb9" providerId="LiveId" clId="{E3CFCC6C-B0F8-404F-B367-FAC8AF59D6EC}" dt="2017-09-01T17:47:21.068" v="960" actId="1076"/>
        <pc:sldMkLst>
          <pc:docMk/>
          <pc:sldMk cId="1679741034" sldId="259"/>
        </pc:sldMkLst>
        <pc:spChg chg="mod">
          <ac:chgData name="" userId="a7ab61436c858eb9" providerId="LiveId" clId="{E3CFCC6C-B0F8-404F-B367-FAC8AF59D6EC}" dt="2017-09-01T15:49:12.101" v="316" actId="20577"/>
          <ac:spMkLst>
            <pc:docMk/>
            <pc:sldMk cId="1679741034" sldId="259"/>
            <ac:spMk id="2" creationId="{B7D0410C-37CD-4134-A72D-1A901207C6C7}"/>
          </ac:spMkLst>
        </pc:spChg>
        <pc:spChg chg="mod">
          <ac:chgData name="" userId="a7ab61436c858eb9" providerId="LiveId" clId="{E3CFCC6C-B0F8-404F-B367-FAC8AF59D6EC}" dt="2017-09-01T17:42:17.026" v="892" actId="20577"/>
          <ac:spMkLst>
            <pc:docMk/>
            <pc:sldMk cId="1679741034" sldId="259"/>
            <ac:spMk id="3" creationId="{0BC3B756-8B46-4760-B87D-AAE084B10109}"/>
          </ac:spMkLst>
        </pc:spChg>
        <pc:spChg chg="add mod">
          <ac:chgData name="" userId="a7ab61436c858eb9" providerId="LiveId" clId="{E3CFCC6C-B0F8-404F-B367-FAC8AF59D6EC}" dt="2017-09-01T17:45:33.244" v="936" actId="1076"/>
          <ac:spMkLst>
            <pc:docMk/>
            <pc:sldMk cId="1679741034" sldId="259"/>
            <ac:spMk id="4" creationId="{D0944C42-0D2E-4109-9223-0A06A7739447}"/>
          </ac:spMkLst>
        </pc:spChg>
        <pc:spChg chg="add mod">
          <ac:chgData name="" userId="a7ab61436c858eb9" providerId="LiveId" clId="{E3CFCC6C-B0F8-404F-B367-FAC8AF59D6EC}" dt="2017-09-01T17:45:31.645" v="935" actId="1076"/>
          <ac:spMkLst>
            <pc:docMk/>
            <pc:sldMk cId="1679741034" sldId="259"/>
            <ac:spMk id="5" creationId="{D62DB51A-136A-4C94-8197-6A2E763AC1DE}"/>
          </ac:spMkLst>
        </pc:spChg>
        <pc:spChg chg="add mod">
          <ac:chgData name="" userId="a7ab61436c858eb9" providerId="LiveId" clId="{E3CFCC6C-B0F8-404F-B367-FAC8AF59D6EC}" dt="2017-09-01T17:47:21.068" v="960" actId="1076"/>
          <ac:spMkLst>
            <pc:docMk/>
            <pc:sldMk cId="1679741034" sldId="259"/>
            <ac:spMk id="9" creationId="{45BC0202-BD31-4777-A3FF-4634CCB6A252}"/>
          </ac:spMkLst>
        </pc:spChg>
        <pc:picChg chg="add mod">
          <ac:chgData name="" userId="a7ab61436c858eb9" providerId="LiveId" clId="{E3CFCC6C-B0F8-404F-B367-FAC8AF59D6EC}" dt="2017-09-01T17:47:00.083" v="948" actId="1076"/>
          <ac:picMkLst>
            <pc:docMk/>
            <pc:sldMk cId="1679741034" sldId="259"/>
            <ac:picMk id="6" creationId="{41CE8F60-D5D4-41C3-833D-F39889BE879C}"/>
          </ac:picMkLst>
        </pc:picChg>
        <pc:picChg chg="add mod">
          <ac:chgData name="" userId="a7ab61436c858eb9" providerId="LiveId" clId="{E3CFCC6C-B0F8-404F-B367-FAC8AF59D6EC}" dt="2017-09-01T17:47:00.083" v="948" actId="1076"/>
          <ac:picMkLst>
            <pc:docMk/>
            <pc:sldMk cId="1679741034" sldId="259"/>
            <ac:picMk id="1026" creationId="{97F0E3E4-E9A7-4AA6-BB68-F48E1FA70351}"/>
          </ac:picMkLst>
        </pc:picChg>
        <pc:cxnChg chg="add mod">
          <ac:chgData name="" userId="a7ab61436c858eb9" providerId="LiveId" clId="{E3CFCC6C-B0F8-404F-B367-FAC8AF59D6EC}" dt="2017-09-01T17:47:05.306" v="949" actId="1076"/>
          <ac:cxnSpMkLst>
            <pc:docMk/>
            <pc:sldMk cId="1679741034" sldId="259"/>
            <ac:cxnSpMk id="8" creationId="{B45C3AB8-961D-4BE9-BE6A-A619D6C79348}"/>
          </ac:cxnSpMkLst>
        </pc:cxnChg>
      </pc:sldChg>
      <pc:sldChg chg="modSp add">
        <pc:chgData name="" userId="a7ab61436c858eb9" providerId="LiveId" clId="{E3CFCC6C-B0F8-404F-B367-FAC8AF59D6EC}" dt="2017-09-01T20:27:34.920" v="990" actId="1076"/>
        <pc:sldMkLst>
          <pc:docMk/>
          <pc:sldMk cId="1566678466" sldId="260"/>
        </pc:sldMkLst>
        <pc:spChg chg="mod">
          <ac:chgData name="" userId="a7ab61436c858eb9" providerId="LiveId" clId="{E3CFCC6C-B0F8-404F-B367-FAC8AF59D6EC}" dt="2017-09-01T17:47:42.526" v="989" actId="20577"/>
          <ac:spMkLst>
            <pc:docMk/>
            <pc:sldMk cId="1566678466" sldId="260"/>
            <ac:spMk id="2" creationId="{DAD9617F-51F4-4613-893B-358C5EB1B213}"/>
          </ac:spMkLst>
        </pc:spChg>
        <pc:picChg chg="mod">
          <ac:chgData name="" userId="a7ab61436c858eb9" providerId="LiveId" clId="{E3CFCC6C-B0F8-404F-B367-FAC8AF59D6EC}" dt="2017-09-01T20:27:34.920" v="990" actId="1076"/>
          <ac:picMkLst>
            <pc:docMk/>
            <pc:sldMk cId="1566678466" sldId="260"/>
            <ac:picMk id="10" creationId="{2ABE5549-255F-44AE-9962-AE1CCF7A768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869403-922C-466E-9CCD-3423DD52CD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AF8BEA5-86B9-4FAA-9944-C1329CBEF3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26E7B12-6923-4EB9-A48F-25E57D4FC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D09F-7CA8-4110-8F45-D70006934B50}" type="datetimeFigureOut">
              <a:rPr lang="zh-CN" altLang="en-US" smtClean="0"/>
              <a:t>2017/9/1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2270AB5-457F-496A-87F9-68C49C4EA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D12D58A-5D96-42C6-9EAF-20CC60271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ED021-49AA-4C80-8EEF-6A6B7BE6B7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2294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13750D-FB62-49B4-BE58-A6F870E88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BE0892C-E731-459F-8132-FF39937CE1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9EF573F-6604-452D-82CE-F89A8CFF5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D09F-7CA8-4110-8F45-D70006934B50}" type="datetimeFigureOut">
              <a:rPr lang="zh-CN" altLang="en-US" smtClean="0"/>
              <a:t>2017/9/1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B55CFB8-8502-4925-98B1-31A0252A6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86F140F-9F21-4BA9-A96B-EDB60F430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ED021-49AA-4C80-8EEF-6A6B7BE6B7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5995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1884A0A-D59A-4AC6-9796-4B3C587140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D0EB863-E9F3-423A-92E6-104EEA2BAD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DB13619-6682-4D4C-AFB7-8746C886E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D09F-7CA8-4110-8F45-D70006934B50}" type="datetimeFigureOut">
              <a:rPr lang="zh-CN" altLang="en-US" smtClean="0"/>
              <a:t>2017/9/1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089E42-26BF-4EC4-B690-D486CC849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5DB7ADE-0290-42B6-A521-9A65375CE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ED021-49AA-4C80-8EEF-6A6B7BE6B7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918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5DDB00-0C43-4DB3-85DE-337F666DD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DC2B67D-AEF2-4036-B283-1C4E987F0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CBD7D1B-BF74-49F1-8B7B-C9CF34B15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D09F-7CA8-4110-8F45-D70006934B50}" type="datetimeFigureOut">
              <a:rPr lang="zh-CN" altLang="en-US" smtClean="0"/>
              <a:t>2017/9/1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5B87906-3EC3-415A-8BEF-364686533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083F33C-CCC8-4308-9638-C1939EE21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ED021-49AA-4C80-8EEF-6A6B7BE6B7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6995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0DBAC2-179D-4131-BCAA-872699A93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B41799A-8511-43E3-A3D6-A88AF5626D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B5D1CAF-A2B6-4902-8791-C47AC4D08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D09F-7CA8-4110-8F45-D70006934B50}" type="datetimeFigureOut">
              <a:rPr lang="zh-CN" altLang="en-US" smtClean="0"/>
              <a:t>2017/9/1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575F41-68A5-4772-AE3D-FBB0640BD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F44F4DB-C238-4428-BB4E-D58CCF37B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ED021-49AA-4C80-8EEF-6A6B7BE6B7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9588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359CE6-2F95-42ED-AF77-BCBE14D7D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01AC25E-949A-4E7D-ADE0-A0ADC601A5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8F98567-DB82-48F5-898C-EBC36F0707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CDAF7C4-DF94-4780-8ABB-581E946F0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D09F-7CA8-4110-8F45-D70006934B50}" type="datetimeFigureOut">
              <a:rPr lang="zh-CN" altLang="en-US" smtClean="0"/>
              <a:t>2017/9/1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50D18C5-A3A6-41BA-B003-A979A7734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740BF37-49FA-4F4C-A8EF-2F18581A9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ED021-49AA-4C80-8EEF-6A6B7BE6B7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9819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42EA67-C660-441D-A669-B94430AC9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434769-4446-4210-B2C7-09133DC7D6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64B4CAB-E18F-4BCA-8131-F6B4AB6142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2C5A257-81BA-4DDE-AC54-8187725A8B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6A8E95E-0BA1-4DA5-A6D0-BD063512CF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F83B506-9865-4FD6-B9E5-0FE81287D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D09F-7CA8-4110-8F45-D70006934B50}" type="datetimeFigureOut">
              <a:rPr lang="zh-CN" altLang="en-US" smtClean="0"/>
              <a:t>2017/9/1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5DEEDD9-233F-478E-8105-89C57A8AF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DD10FBD-825E-43C2-8A65-33E106E20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ED021-49AA-4C80-8EEF-6A6B7BE6B7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0451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08C2B1-40A1-4237-BBC4-E12D1D924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8D3A259-F9C8-41BC-8153-EF22C7421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D09F-7CA8-4110-8F45-D70006934B50}" type="datetimeFigureOut">
              <a:rPr lang="zh-CN" altLang="en-US" smtClean="0"/>
              <a:t>2017/9/1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2C1385E-2019-466D-9EEC-0A786EFE9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F6B3D87-6820-4EB7-9FC4-7AC82EA23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ED021-49AA-4C80-8EEF-6A6B7BE6B7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8952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07CB4BF-B498-4CEF-BFFD-14EBA2E5F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D09F-7CA8-4110-8F45-D70006934B50}" type="datetimeFigureOut">
              <a:rPr lang="zh-CN" altLang="en-US" smtClean="0"/>
              <a:t>2017/9/1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8F68D0C-115E-4643-807B-C5D4C3935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E4D04C2-8B4C-4E7E-BC4B-482F71F38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ED021-49AA-4C80-8EEF-6A6B7BE6B7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7245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0AE136-4A3E-418C-994F-0F57DD9AD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522D56-83DB-4786-AE2B-A70A4B237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9EA3BAB-13B7-442F-BDBE-2F3BEA659B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B8343B2-0032-404A-89D0-3F1DEC5D1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D09F-7CA8-4110-8F45-D70006934B50}" type="datetimeFigureOut">
              <a:rPr lang="zh-CN" altLang="en-US" smtClean="0"/>
              <a:t>2017/9/1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51C44D4-9C54-44F5-AFFF-57F33BFBD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62D6CFC-ED1C-4075-B21D-9778893A6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ED021-49AA-4C80-8EEF-6A6B7BE6B7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4345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40EF93-C68C-412B-A15D-257BB46EE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12C5EBF-E547-4BCA-9BD4-674F406076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511CFB4-9BD6-41D8-8F04-E892179043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6AD12A5-B261-455A-9B52-F24A58FBB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D09F-7CA8-4110-8F45-D70006934B50}" type="datetimeFigureOut">
              <a:rPr lang="zh-CN" altLang="en-US" smtClean="0"/>
              <a:t>2017/9/1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F6EFCD6-EFD9-4B7C-B3B6-E5C6328BA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AFBF49B-3A94-4D99-ACA2-715E46746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ED021-49AA-4C80-8EEF-6A6B7BE6B7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1253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CD2558F-1561-4AEF-B75F-D9D35B9E0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B4D7903-4104-4AFB-8E70-5EFBACFC01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D0D17EE-8122-475E-8402-BC2CE27F6C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8D09F-7CA8-4110-8F45-D70006934B50}" type="datetimeFigureOut">
              <a:rPr lang="zh-CN" altLang="en-US" smtClean="0"/>
              <a:t>2017/9/1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4048A09-CCF6-4AE0-A8D5-CBB051A54D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4F1A2A9-2B57-488C-9467-D85B9AE697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ED021-49AA-4C80-8EEF-6A6B7BE6B7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511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433E68-72D9-4841-A893-39A8BE08B8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0929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Regularizing Face Verification Nets To Discrete-Valued Pain Regression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A17D58F-D2EB-4115-874F-E214F6B87F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99187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Feng Wang, Xiang </a:t>
            </a:r>
            <a:r>
              <a:rPr lang="en-US" dirty="0" err="1"/>
              <a:t>Xiang</a:t>
            </a:r>
            <a:r>
              <a:rPr lang="en-US"/>
              <a:t>, Chang Liu, Trac D. Tran, Austin Reiter, Gregory D. Hager, Harry Quon, Jian Cheng, Alan L. Yuille</a:t>
            </a:r>
            <a:endParaRPr lang="en-US" dirty="0"/>
          </a:p>
          <a:p>
            <a:r>
              <a:rPr lang="en-US" dirty="0">
                <a:solidFill>
                  <a:srgbClr val="222222"/>
                </a:solidFill>
                <a:latin typeface="Arial"/>
                <a:ea typeface="等线"/>
                <a:cs typeface="Arial"/>
              </a:rPr>
              <a:t>Johns Hopkins University &amp;  University of Electronic Science and Technology of China</a:t>
            </a:r>
          </a:p>
        </p:txBody>
      </p:sp>
    </p:spTree>
    <p:extLst>
      <p:ext uri="{BB962C8B-B14F-4D97-AF65-F5344CB8AC3E}">
        <p14:creationId xmlns:p14="http://schemas.microsoft.com/office/powerpoint/2010/main" val="3569330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7B202-E212-4C98-A9B8-6A7CD9BEF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Other experimental details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C1232-76A0-4CA9-9824-7C95136BF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12061" cy="4351338"/>
          </a:xfrm>
        </p:spPr>
        <p:txBody>
          <a:bodyPr/>
          <a:lstStyle/>
          <a:p>
            <a:r>
              <a:rPr lang="en-US" altLang="zh-CN" dirty="0"/>
              <a:t>Face images are aligned to be upright.</a:t>
            </a:r>
          </a:p>
          <a:p>
            <a:r>
              <a:rPr lang="en-US" altLang="zh-CN" dirty="0"/>
              <a:t>Less neurons on newly </a:t>
            </a:r>
            <a:r>
              <a:rPr lang="en-US" altLang="zh-CN"/>
              <a:t>added </a:t>
            </a:r>
            <a:r>
              <a:rPr lang="en-US" altLang="zh-CN" dirty="0"/>
              <a:t>fully-connected layer (</a:t>
            </a:r>
            <a:r>
              <a:rPr lang="en-US" altLang="zh-CN" dirty="0">
                <a:solidFill>
                  <a:srgbClr val="FF0000"/>
                </a:solidFill>
              </a:rPr>
              <a:t>less overfitting</a:t>
            </a:r>
            <a:r>
              <a:rPr lang="en-US" altLang="zh-CN" dirty="0"/>
              <a:t>).</a:t>
            </a:r>
          </a:p>
          <a:p>
            <a:r>
              <a:rPr lang="en-US" altLang="zh-CN" dirty="0"/>
              <a:t>50% dropout is applied before the fully-connected </a:t>
            </a:r>
            <a:r>
              <a:rPr lang="en-US" altLang="zh-CN"/>
              <a:t>layer</a:t>
            </a:r>
            <a:r>
              <a:rPr lang="en-US" altLang="zh-CN" dirty="0"/>
              <a:t> (</a:t>
            </a:r>
            <a:r>
              <a:rPr lang="en-US" altLang="zh-CN" dirty="0">
                <a:solidFill>
                  <a:srgbClr val="FF0000"/>
                </a:solidFill>
              </a:rPr>
              <a:t>less overfitting</a:t>
            </a:r>
            <a:r>
              <a:rPr lang="en-US" altLang="zh-CN" dirty="0"/>
              <a:t>).</a:t>
            </a:r>
          </a:p>
          <a:p>
            <a:r>
              <a:rPr lang="en-US" altLang="zh-CN" dirty="0"/>
              <a:t>Output is truncated by 5 * sigmoid function to fit the pain level 0-5</a:t>
            </a:r>
            <a:r>
              <a:rPr lang="en-US" altLang="zh-CN"/>
              <a:t>.</a:t>
            </a:r>
            <a:endParaRPr lang="en-US" altLang="zh-CN" dirty="0"/>
          </a:p>
          <a:p>
            <a:r>
              <a:rPr lang="en-US" altLang="zh-CN" dirty="0"/>
              <a:t>Smooth L1 loss [1] is used instead of L2 loss (</a:t>
            </a:r>
            <a:r>
              <a:rPr lang="en-US" altLang="zh-CN" dirty="0">
                <a:solidFill>
                  <a:srgbClr val="FF0000"/>
                </a:solidFill>
              </a:rPr>
              <a:t>numerical stable</a:t>
            </a:r>
            <a:r>
              <a:rPr lang="en-US" altLang="zh-CN" dirty="0"/>
              <a:t>).</a:t>
            </a:r>
          </a:p>
          <a:p>
            <a:endParaRPr lang="zh-CN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038910-B55C-458B-99A5-0D5E44358F46}"/>
              </a:ext>
            </a:extLst>
          </p:cNvPr>
          <p:cNvSpPr/>
          <p:nvPr/>
        </p:nvSpPr>
        <p:spPr>
          <a:xfrm>
            <a:off x="8795026" y="6483579"/>
            <a:ext cx="33128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222222"/>
                </a:solidFill>
                <a:latin typeface="Arial" panose="020B0604020202020204" pitchFamily="34" charset="0"/>
              </a:rPr>
              <a:t>[1] </a:t>
            </a:r>
            <a:r>
              <a:rPr lang="en-US" altLang="zh-CN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Girshick</a:t>
            </a:r>
            <a:r>
              <a:rPr lang="en-US" altLang="zh-CN" sz="1400" dirty="0">
                <a:solidFill>
                  <a:srgbClr val="222222"/>
                </a:solidFill>
                <a:latin typeface="Arial" panose="020B0604020202020204" pitchFamily="34" charset="0"/>
              </a:rPr>
              <a:t> R. Fast R-CNN. ICCV 2015.</a:t>
            </a:r>
            <a:endParaRPr lang="zh-CN" altLang="en-US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238ECB-59F2-4752-8759-E30A942C3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461" y="4724361"/>
            <a:ext cx="7437200" cy="14212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6C17BA-85E1-4F19-9E09-C34278CEAB4E}"/>
              </a:ext>
            </a:extLst>
          </p:cNvPr>
          <p:cNvSpPr txBox="1"/>
          <p:nvPr/>
        </p:nvSpPr>
        <p:spPr>
          <a:xfrm>
            <a:off x="1460470" y="6081067"/>
            <a:ext cx="2937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Here we use t=1.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43867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A8C37-2537-4249-9996-71AD59461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Experimental results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D974C-3004-402A-ADD9-C0A6C68F99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MAE: Mean Absolute Error.</a:t>
            </a:r>
          </a:p>
          <a:p>
            <a:r>
              <a:rPr lang="en-US" altLang="zh-CN" dirty="0"/>
              <a:t>MSE: Mean Square Error.</a:t>
            </a:r>
          </a:p>
          <a:p>
            <a:r>
              <a:rPr lang="en-US" altLang="zh-CN" dirty="0"/>
              <a:t>PCC: Pearson Correlation Coefficient.</a:t>
            </a:r>
            <a:endParaRPr lang="zh-CN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E6B949-D9AF-4C15-9254-0833B4C7C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6071" y="1783357"/>
            <a:ext cx="6686907" cy="34821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EC0598-E9B6-4CA5-BBBE-439325C1313A}"/>
              </a:ext>
            </a:extLst>
          </p:cNvPr>
          <p:cNvSpPr txBox="1"/>
          <p:nvPr/>
        </p:nvSpPr>
        <p:spPr>
          <a:xfrm>
            <a:off x="1060173" y="3935895"/>
            <a:ext cx="44880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Interesting result:</a:t>
            </a:r>
          </a:p>
          <a:p>
            <a:r>
              <a:rPr lang="en-US" altLang="zh-CN" sz="2400" dirty="0">
                <a:solidFill>
                  <a:srgbClr val="FF0000"/>
                </a:solidFill>
              </a:rPr>
              <a:t>All zero prediction </a:t>
            </a:r>
            <a:r>
              <a:rPr lang="en-US" altLang="zh-CN" sz="2400" dirty="0"/>
              <a:t>already surpass several state-of-the-art model!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67632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F6D87-8F1D-4FCE-97A3-36D303D7F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Imbalance problem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140007-C5B4-461D-92C4-0B25B7C774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91%+ images are labeled as </a:t>
            </a:r>
            <a:r>
              <a:rPr lang="en-US" altLang="zh-CN" dirty="0">
                <a:solidFill>
                  <a:srgbClr val="FF0000"/>
                </a:solidFill>
              </a:rPr>
              <a:t>no pain</a:t>
            </a:r>
            <a:r>
              <a:rPr lang="en-US" altLang="zh-CN" dirty="0"/>
              <a:t>.</a:t>
            </a:r>
          </a:p>
          <a:p>
            <a:r>
              <a:rPr lang="en-US" altLang="zh-CN" dirty="0"/>
              <a:t>Its safe for models to predict more zeros.</a:t>
            </a:r>
          </a:p>
          <a:p>
            <a:r>
              <a:rPr lang="en-US" altLang="zh-CN" dirty="0"/>
              <a:t>From MAE and MSE, we can’t distinguish if the model fits better or just predicts </a:t>
            </a:r>
            <a:r>
              <a:rPr lang="en-US" altLang="zh-CN"/>
              <a:t>more zeros.</a:t>
            </a:r>
            <a:endParaRPr lang="zh-CN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D2046F-A08F-451D-9832-784108F22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8153" y="1456939"/>
            <a:ext cx="6393425" cy="508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405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22077-D5AF-4378-835A-0E0BD58F6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New evaluation metrics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B5BA5-178F-49E4-95D0-8B598AD1A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01209" cy="4351338"/>
          </a:xfrm>
        </p:spPr>
        <p:txBody>
          <a:bodyPr/>
          <a:lstStyle/>
          <a:p>
            <a:r>
              <a:rPr lang="en-US" altLang="zh-CN" dirty="0"/>
              <a:t>We propose </a:t>
            </a:r>
            <a:r>
              <a:rPr lang="en-US" altLang="zh-CN" dirty="0" err="1"/>
              <a:t>wMAE</a:t>
            </a:r>
            <a:r>
              <a:rPr lang="en-US" altLang="zh-CN" dirty="0"/>
              <a:t> and </a:t>
            </a:r>
            <a:r>
              <a:rPr lang="en-US" altLang="zh-CN" dirty="0" err="1"/>
              <a:t>wMSE</a:t>
            </a:r>
            <a:r>
              <a:rPr lang="en-US" altLang="zh-CN" dirty="0"/>
              <a:t> to fairly evaluate the performance.</a:t>
            </a:r>
          </a:p>
          <a:p>
            <a:r>
              <a:rPr lang="en-US" altLang="zh-CN" dirty="0"/>
              <a:t>“w” means weighted. </a:t>
            </a:r>
          </a:p>
          <a:p>
            <a:r>
              <a:rPr lang="en-US" altLang="zh-CN" dirty="0"/>
              <a:t>MAE and MSE are weighted by the inverse frequency of each pain level.</a:t>
            </a:r>
            <a:endParaRPr lang="zh-CN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5A7353-D6B3-49CB-927A-BCA4559BD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2468" y="2110671"/>
            <a:ext cx="5963750" cy="306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852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F1653-7395-4D31-87CE-F4FD5B4DF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Data sampling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A4A83-F14C-4255-A25A-1293A8E6D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24826" cy="4351338"/>
          </a:xfrm>
        </p:spPr>
        <p:txBody>
          <a:bodyPr/>
          <a:lstStyle/>
          <a:p>
            <a:r>
              <a:rPr lang="en-US" altLang="zh-CN" dirty="0"/>
              <a:t>Remove redundant images.</a:t>
            </a:r>
          </a:p>
          <a:p>
            <a:pPr marL="0" indent="0">
              <a:buNone/>
            </a:pPr>
            <a:r>
              <a:rPr lang="en-US" altLang="zh-CN" dirty="0"/>
              <a:t>    - Only train images when pain </a:t>
            </a:r>
            <a:r>
              <a:rPr lang="en-US" altLang="zh-CN"/>
              <a:t>level </a:t>
            </a:r>
            <a:r>
              <a:rPr lang="en-US" altLang="zh-CN" dirty="0"/>
              <a:t>changes.</a:t>
            </a:r>
          </a:p>
          <a:p>
            <a:r>
              <a:rPr lang="en-US" altLang="zh-CN" dirty="0"/>
              <a:t>Uniform sampling.</a:t>
            </a:r>
          </a:p>
          <a:p>
            <a:pPr marL="0" indent="0">
              <a:buNone/>
            </a:pPr>
            <a:r>
              <a:rPr lang="en-US" altLang="zh-CN" dirty="0"/>
              <a:t>    - Sample one image from each pain level in sequence. </a:t>
            </a:r>
          </a:p>
          <a:p>
            <a:pPr marL="0" indent="0">
              <a:buNone/>
            </a:pPr>
            <a:r>
              <a:rPr lang="en-US" altLang="zh-CN" dirty="0"/>
              <a:t>       i.e. 0 1 2 3 4 5 0 1 2 3 4 5 ……</a:t>
            </a:r>
          </a:p>
          <a:p>
            <a:pPr marL="0" indent="0">
              <a:buNone/>
            </a:pPr>
            <a:r>
              <a:rPr lang="en-US" altLang="zh-CN" dirty="0"/>
              <a:t>       </a:t>
            </a:r>
            <a:endParaRPr lang="zh-CN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54FACB-D5C4-4C52-8EC4-FC1EAECCE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3026" y="1625480"/>
            <a:ext cx="4970145" cy="386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200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8BE12-F5C3-4296-A51E-041B99457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56A9E-B3AA-462F-A7EF-42A802AF1F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/>
              <a:t>Contribution:</a:t>
            </a:r>
          </a:p>
          <a:p>
            <a:pPr marL="0" indent="0">
              <a:buNone/>
            </a:pPr>
            <a:r>
              <a:rPr lang="en-US" altLang="zh-CN" dirty="0"/>
              <a:t>   1. Transfer from face recognition model.</a:t>
            </a:r>
          </a:p>
          <a:p>
            <a:pPr marL="0" indent="0">
              <a:buNone/>
            </a:pPr>
            <a:r>
              <a:rPr lang="en-US" altLang="zh-CN" dirty="0"/>
              <a:t>   2. Center loss for regression tasks.</a:t>
            </a:r>
          </a:p>
          <a:p>
            <a:pPr marL="0" indent="0">
              <a:buNone/>
            </a:pPr>
            <a:r>
              <a:rPr lang="en-US" altLang="zh-CN" dirty="0"/>
              <a:t>   3. New metrics to fairly evaluation the performance.</a:t>
            </a:r>
          </a:p>
          <a:p>
            <a:r>
              <a:rPr lang="en-US" altLang="zh-CN" b="1" dirty="0"/>
              <a:t>Future work:</a:t>
            </a:r>
          </a:p>
          <a:p>
            <a:pPr marL="0" indent="0">
              <a:buNone/>
            </a:pPr>
            <a:r>
              <a:rPr lang="en-US" altLang="zh-CN" b="1" dirty="0"/>
              <a:t>   </a:t>
            </a:r>
            <a:r>
              <a:rPr lang="en-US" altLang="zh-CN" dirty="0"/>
              <a:t>1. Labels are expensive -&gt; semi-supervised learning.</a:t>
            </a:r>
          </a:p>
          <a:p>
            <a:pPr marL="0" indent="0">
              <a:buNone/>
            </a:pPr>
            <a:r>
              <a:rPr lang="en-US" altLang="zh-CN" dirty="0"/>
              <a:t>   2. Modeling the temporal information.</a:t>
            </a:r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68466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43D90-81F0-487C-9F48-1163ADE63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/>
              <a:t>Thank you!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94C8C2-1461-4A83-933A-47CC61C28B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952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632AE2-0BCC-476C-8EF9-51FB607E6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Monitoring pain through cameras 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DDD40A9-27DE-491B-B309-3A26B3692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760" y="1852000"/>
            <a:ext cx="3000375" cy="180022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15051D0-D659-4430-903C-6127AB6AE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583" y="1803576"/>
            <a:ext cx="5791200" cy="173355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20CAC18D-78AE-44A1-B776-8EB252CE8600}"/>
              </a:ext>
            </a:extLst>
          </p:cNvPr>
          <p:cNvSpPr/>
          <p:nvPr/>
        </p:nvSpPr>
        <p:spPr>
          <a:xfrm>
            <a:off x="838200" y="3883526"/>
            <a:ext cx="5811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Patients are typically not monitored in the waiting room. 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43F4429-22DF-433C-AE11-DA22B98569CC}"/>
              </a:ext>
            </a:extLst>
          </p:cNvPr>
          <p:cNvSpPr/>
          <p:nvPr/>
        </p:nvSpPr>
        <p:spPr>
          <a:xfrm>
            <a:off x="929334" y="4252858"/>
            <a:ext cx="93865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 -  Deteriorations happen unnoticed. </a:t>
            </a:r>
            <a:r>
              <a:rPr lang="zh-CN" altLang="en-US" dirty="0">
                <a:solidFill>
                  <a:srgbClr val="FF0000"/>
                </a:solidFill>
              </a:rPr>
              <a:t>Pain is a sign of deterioration.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9503DD9-3603-4AC4-8E8C-FD039A453AA8}"/>
              </a:ext>
            </a:extLst>
          </p:cNvPr>
          <p:cNvSpPr/>
          <p:nvPr/>
        </p:nvSpPr>
        <p:spPr>
          <a:xfrm>
            <a:off x="838200" y="4622190"/>
            <a:ext cx="69478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e.g., In US 1.3 million deteriorations in waiting rooms per year.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8DB04D7-78A1-4027-81F9-893AEF4F6158}"/>
              </a:ext>
            </a:extLst>
          </p:cNvPr>
          <p:cNvSpPr/>
          <p:nvPr/>
        </p:nvSpPr>
        <p:spPr>
          <a:xfrm>
            <a:off x="929334" y="5225840"/>
            <a:ext cx="75334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1. It simplifies pain reporting process; reduce the strain on manual efforts</a:t>
            </a:r>
            <a:r>
              <a:rPr lang="en-US" altLang="zh-CN" dirty="0"/>
              <a:t>.</a:t>
            </a:r>
            <a:endParaRPr lang="zh-CN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2ED6F8D1-D639-427B-B79E-0BF43FACD9F7}"/>
              </a:ext>
            </a:extLst>
          </p:cNvPr>
          <p:cNvSpPr/>
          <p:nvPr/>
        </p:nvSpPr>
        <p:spPr>
          <a:xfrm>
            <a:off x="929334" y="5673317"/>
            <a:ext cx="74272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2. It standardizes the feedback mechanism by ensuring a single </a:t>
            </a:r>
            <a:r>
              <a:rPr lang="en-US" altLang="zh-CN" dirty="0"/>
              <a:t>automated metric that performs all assessments and thus reduces bias</a:t>
            </a:r>
            <a:r>
              <a:rPr lang="zh-CN" altLang="en-US" dirty="0"/>
              <a:t> 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27672C08-FB2B-4F9D-BD4F-DC20F12CBC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2777" y="4068192"/>
            <a:ext cx="3019425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778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A0ED83-3827-4AE7-83F1-6E4FA2246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Limited data with labeled pain intensities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8681B40-00DC-4CE0-80F4-8035001A65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/>
              <a:t>1. It needs expertise to label the pain and per frame labeling is tedious.</a:t>
            </a:r>
          </a:p>
          <a:p>
            <a:r>
              <a:rPr lang="en-US" altLang="zh-CN" sz="2400" dirty="0"/>
              <a:t>2. Easily overfitting small dataset and not generalizing well to real data.</a:t>
            </a:r>
          </a:p>
          <a:p>
            <a:r>
              <a:rPr lang="en-US" altLang="zh-CN" sz="2400" dirty="0"/>
              <a:t>3. Label is discrete and majority is 0. </a:t>
            </a:r>
            <a:br>
              <a:rPr lang="en-US" altLang="zh-CN" sz="2400" dirty="0"/>
            </a:br>
            <a:endParaRPr lang="zh-CN" altLang="en-US" sz="24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CD2261A-4E0E-490F-A88E-626B38698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5169" y="2751852"/>
            <a:ext cx="3650472" cy="374973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0127C1E-FE8D-42F2-8F26-C72875D8C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0589" y="3337248"/>
            <a:ext cx="4137932" cy="307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615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D0410C-37CD-4134-A72D-1A901207C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CNNs need large dataset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BC3B756-8B46-4760-B87D-AAE084B10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15601" cy="4351338"/>
          </a:xfrm>
        </p:spPr>
        <p:txBody>
          <a:bodyPr/>
          <a:lstStyle/>
          <a:p>
            <a:r>
              <a:rPr lang="en-US" altLang="zh-CN" dirty="0"/>
              <a:t>CNNs have incredible power of image representation. </a:t>
            </a:r>
          </a:p>
          <a:p>
            <a:r>
              <a:rPr lang="en-US" altLang="zh-CN" dirty="0"/>
              <a:t>CNNs need lots of data to train the huge number of parameters.</a:t>
            </a:r>
          </a:p>
          <a:p>
            <a:r>
              <a:rPr lang="en-US" altLang="zh-CN" dirty="0"/>
              <a:t>Transfer learning is a good technique for small datasets, e.g. ImageNet (1M)-&gt;PASCAL VOC (10K) for image detection.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0944C42-0D2E-4109-9223-0A06A7739447}"/>
              </a:ext>
            </a:extLst>
          </p:cNvPr>
          <p:cNvSpPr/>
          <p:nvPr/>
        </p:nvSpPr>
        <p:spPr>
          <a:xfrm>
            <a:off x="6664171" y="6257836"/>
            <a:ext cx="609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9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Yosinski</a:t>
            </a:r>
            <a:r>
              <a:rPr lang="en-US" altLang="zh-CN" sz="9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J, Clune J, </a:t>
            </a:r>
            <a:r>
              <a:rPr lang="en-US" altLang="zh-CN" sz="9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Bengio</a:t>
            </a:r>
            <a:r>
              <a:rPr lang="en-US" altLang="zh-CN" sz="9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Y, et al. How transferable are features in deep neural networks? NIPS 2014</a:t>
            </a:r>
            <a:endParaRPr lang="zh-CN" altLang="en-US" sz="900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62DB51A-136A-4C94-8197-6A2E763AC1DE}"/>
              </a:ext>
            </a:extLst>
          </p:cNvPr>
          <p:cNvSpPr/>
          <p:nvPr/>
        </p:nvSpPr>
        <p:spPr>
          <a:xfrm>
            <a:off x="6664171" y="648866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9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Girshick</a:t>
            </a:r>
            <a:r>
              <a:rPr lang="en-US" altLang="zh-CN" sz="9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R, Donahue J, Darrell T, et al. Rich feature hierarchies for accurate object detection and semantic segmentation. CVPR 2014</a:t>
            </a:r>
            <a:endParaRPr lang="zh-CN" altLang="en-US" sz="9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1CE8F60-D5D4-41C3-833D-F39889BE87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8837" y="3716549"/>
            <a:ext cx="4666667" cy="2323809"/>
          </a:xfrm>
          <a:prstGeom prst="rect">
            <a:avLst/>
          </a:prstGeom>
        </p:spPr>
      </p:pic>
      <p:pic>
        <p:nvPicPr>
          <p:cNvPr id="1026" name="Picture 2" descr="http://karpathy.github.io/assets/cnntsne.jpeg">
            <a:extLst>
              <a:ext uri="{FF2B5EF4-FFF2-40B4-BE49-F238E27FC236}">
                <a16:creationId xmlns:a16="http://schemas.microsoft.com/office/drawing/2014/main" id="{97F0E3E4-E9A7-4AA6-BB68-F48E1FA70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82" y="3790546"/>
            <a:ext cx="5794918" cy="2175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B45C3AB8-961D-4BE9-BE6A-A619D6C79348}"/>
              </a:ext>
            </a:extLst>
          </p:cNvPr>
          <p:cNvCxnSpPr>
            <a:stCxn id="1026" idx="3"/>
            <a:endCxn id="6" idx="1"/>
          </p:cNvCxnSpPr>
          <p:nvPr/>
        </p:nvCxnSpPr>
        <p:spPr>
          <a:xfrm>
            <a:off x="6162600" y="4878453"/>
            <a:ext cx="121623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45BC0202-BD31-4777-A3FF-4634CCB6A252}"/>
              </a:ext>
            </a:extLst>
          </p:cNvPr>
          <p:cNvSpPr txBox="1"/>
          <p:nvPr/>
        </p:nvSpPr>
        <p:spPr>
          <a:xfrm>
            <a:off x="6246189" y="4509121"/>
            <a:ext cx="1049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transfer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79741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BD8D9-C603-4233-AFF2-CC0648E39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Datasets for Pain Regression is small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12DD1-0E25-4B3F-AB0C-FA73585DA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42114" cy="4351338"/>
          </a:xfrm>
        </p:spPr>
        <p:txBody>
          <a:bodyPr/>
          <a:lstStyle/>
          <a:p>
            <a:r>
              <a:rPr lang="en-US" altLang="zh-CN" dirty="0"/>
              <a:t>UNBC Shoulder-Pain: 200 videos, each has ~200 frames.</a:t>
            </a:r>
          </a:p>
          <a:p>
            <a:r>
              <a:rPr lang="en-US" altLang="zh-CN" dirty="0"/>
              <a:t>Video frames are redundant.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AC52E8-A9EE-409D-ACB3-25359AACA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178" y="2810631"/>
            <a:ext cx="7407077" cy="379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788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D9617F-51F4-4613-893B-358C5EB1B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Datasets for Face Recognition is big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ADD9BCE-7995-418E-B6AF-89D9201B0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595719"/>
          </a:xfrm>
        </p:spPr>
        <p:txBody>
          <a:bodyPr>
            <a:normAutofit/>
          </a:bodyPr>
          <a:lstStyle/>
          <a:p>
            <a:r>
              <a:rPr lang="en-US" altLang="zh-CN" dirty="0"/>
              <a:t>CASIA-</a:t>
            </a:r>
            <a:r>
              <a:rPr lang="en-US" altLang="zh-CN" dirty="0" err="1"/>
              <a:t>Webface</a:t>
            </a:r>
            <a:r>
              <a:rPr lang="en-US" altLang="zh-CN" dirty="0"/>
              <a:t>: 10k identities, 0.5M images.</a:t>
            </a:r>
          </a:p>
          <a:p>
            <a:r>
              <a:rPr lang="en-US" altLang="zh-CN" dirty="0"/>
              <a:t>VGG Face: 2,622 identities, 2.6M images.</a:t>
            </a:r>
          </a:p>
          <a:p>
            <a:r>
              <a:rPr lang="en-US" altLang="zh-CN" dirty="0"/>
              <a:t>MS-Celeb-1M: 1M identities, 8M images.</a:t>
            </a:r>
          </a:p>
          <a:p>
            <a:endParaRPr lang="zh-CN" altLang="en-US" dirty="0"/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B21C7486-34A9-40AA-85DD-B3D80D02D231}"/>
              </a:ext>
            </a:extLst>
          </p:cNvPr>
          <p:cNvSpPr txBox="1">
            <a:spLocks/>
          </p:cNvSpPr>
          <p:nvPr/>
        </p:nvSpPr>
        <p:spPr>
          <a:xfrm>
            <a:off x="838200" y="34213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Available for Deeper CNNs</a:t>
            </a:r>
            <a:endParaRPr lang="zh-CN" alt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ABE5549-255F-44AE-9962-AE1CCF7A7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897" y="4912830"/>
            <a:ext cx="7932451" cy="1662976"/>
          </a:xfrm>
          <a:prstGeom prst="rect">
            <a:avLst/>
          </a:prstGeom>
        </p:spPr>
      </p:pic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16B9296C-4D54-4C8D-89C1-6166DB8E7A8E}"/>
              </a:ext>
            </a:extLst>
          </p:cNvPr>
          <p:cNvSpPr txBox="1">
            <a:spLocks/>
          </p:cNvSpPr>
          <p:nvPr/>
        </p:nvSpPr>
        <p:spPr>
          <a:xfrm>
            <a:off x="838200" y="4537198"/>
            <a:ext cx="10515600" cy="585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In this work, we use a 28 layer </a:t>
            </a:r>
            <a:r>
              <a:rPr lang="en-US" altLang="zh-CN" dirty="0" err="1"/>
              <a:t>ResNet</a:t>
            </a:r>
            <a:r>
              <a:rPr lang="en-US" altLang="zh-CN" dirty="0"/>
              <a:t>.</a:t>
            </a:r>
            <a:endParaRPr lang="zh-CN" alt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22F96C-8E68-4AD2-8015-AF3200C3E895}"/>
              </a:ext>
            </a:extLst>
          </p:cNvPr>
          <p:cNvSpPr/>
          <p:nvPr/>
        </p:nvSpPr>
        <p:spPr>
          <a:xfrm>
            <a:off x="6272696" y="6575806"/>
            <a:ext cx="609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900" dirty="0">
                <a:latin typeface="Arial" panose="020B0604020202020204" pitchFamily="34" charset="0"/>
              </a:rPr>
              <a:t>Wen Y, Zhang K, Li Z, et al. A discriminative feature learning approach for deep face recognition. ECCV 2016</a:t>
            </a:r>
            <a:endParaRPr lang="en-US" altLang="zh-CN" sz="90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678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B2B21-ED7C-4D78-9336-5334329C8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Transfer from Face Recognition Net</a:t>
            </a:r>
            <a:br>
              <a:rPr lang="en-US" altLang="zh-CN" dirty="0"/>
            </a:br>
            <a:r>
              <a:rPr lang="en-US" altLang="zh-CN" dirty="0"/>
              <a:t>              </a:t>
            </a:r>
            <a:r>
              <a:rPr lang="zh-CN" altLang="en-US" dirty="0"/>
              <a:t>　</a:t>
            </a:r>
            <a:r>
              <a:rPr lang="en-US" altLang="zh-CN" dirty="0"/>
              <a:t>to Pain Regression Net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A8A57-3576-4E1D-847D-DB94043EB4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Original model: </a:t>
            </a:r>
            <a:r>
              <a:rPr lang="en-US" altLang="zh-CN"/>
              <a:t>a </a:t>
            </a:r>
            <a:r>
              <a:rPr lang="en-US" altLang="zh-CN" dirty="0"/>
              <a:t>28-layer </a:t>
            </a:r>
            <a:r>
              <a:rPr lang="en-US" altLang="zh-CN" dirty="0" err="1"/>
              <a:t>ResNet</a:t>
            </a:r>
            <a:r>
              <a:rPr lang="en-US" altLang="zh-CN" dirty="0"/>
              <a:t>, </a:t>
            </a:r>
          </a:p>
          <a:p>
            <a:pPr marL="0" indent="0">
              <a:buNone/>
            </a:pPr>
            <a:r>
              <a:rPr lang="en-US" altLang="zh-CN"/>
              <a:t>       </a:t>
            </a:r>
            <a:r>
              <a:rPr lang="en-US" altLang="zh-CN" dirty="0"/>
              <a:t>                     </a:t>
            </a:r>
            <a:r>
              <a:rPr lang="en-US" altLang="zh-CN"/>
              <a:t>trained on 0.5M images</a:t>
            </a:r>
            <a:r>
              <a:rPr lang="en-US" altLang="zh-CN" dirty="0"/>
              <a:t> with identity labels,</a:t>
            </a:r>
          </a:p>
          <a:p>
            <a:pPr marL="0" indent="0">
              <a:buNone/>
            </a:pPr>
            <a:r>
              <a:rPr lang="en-US" altLang="zh-CN" dirty="0"/>
              <a:t>                            with recognition loss, regularized by center loss,</a:t>
            </a:r>
          </a:p>
          <a:p>
            <a:pPr marL="0" indent="0">
              <a:buNone/>
            </a:pPr>
            <a:r>
              <a:rPr lang="en-US" altLang="zh-CN" dirty="0"/>
              <a:t>                            get </a:t>
            </a:r>
            <a:r>
              <a:rPr lang="en-US" altLang="zh-CN"/>
              <a:t>~99% on LFW</a:t>
            </a:r>
            <a:r>
              <a:rPr lang="en-US" altLang="zh-CN" dirty="0"/>
              <a:t> 6,000 pairs protocol.</a:t>
            </a:r>
          </a:p>
          <a:p>
            <a:r>
              <a:rPr lang="en-US" altLang="zh-CN" dirty="0"/>
              <a:t>Transfer to: UNBC Shoulder-Pain Dataset,</a:t>
            </a:r>
          </a:p>
          <a:p>
            <a:pPr marL="0" indent="0">
              <a:buNone/>
            </a:pPr>
            <a:r>
              <a:rPr lang="en-US" altLang="zh-CN" dirty="0"/>
              <a:t>                     trained on 10K images with pain level labels,</a:t>
            </a:r>
          </a:p>
          <a:p>
            <a:pPr marL="0" indent="0">
              <a:buNone/>
            </a:pPr>
            <a:r>
              <a:rPr lang="en-US" altLang="zh-CN" dirty="0"/>
              <a:t>                     with regression loss regularized by </a:t>
            </a:r>
            <a:r>
              <a:rPr lang="en-US" altLang="zh-CN"/>
              <a:t>center loss.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18780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2A2C0-EEB6-443D-A96A-1E1799449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Center loss for face verification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76150-35BD-48EC-A6AB-476A523CA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9615"/>
            <a:ext cx="4718180" cy="3133595"/>
          </a:xfrm>
        </p:spPr>
        <p:txBody>
          <a:bodyPr/>
          <a:lstStyle/>
          <a:p>
            <a:r>
              <a:rPr lang="en-US" altLang="zh-CN" dirty="0"/>
              <a:t>Proposed in ECCV 2016.</a:t>
            </a:r>
          </a:p>
          <a:p>
            <a:r>
              <a:rPr lang="en-US" altLang="zh-CN" dirty="0"/>
              <a:t>Used as regularization on </a:t>
            </a:r>
            <a:r>
              <a:rPr lang="en-US" altLang="zh-CN" dirty="0" err="1"/>
              <a:t>Softmax</a:t>
            </a:r>
            <a:r>
              <a:rPr lang="en-US" altLang="zh-CN" dirty="0"/>
              <a:t> loss for verification tasks.</a:t>
            </a:r>
          </a:p>
          <a:p>
            <a:r>
              <a:rPr lang="en-US" altLang="zh-CN" dirty="0"/>
              <a:t>Smaller intra-class variance</a:t>
            </a:r>
          </a:p>
          <a:p>
            <a:pPr marL="0" indent="0">
              <a:buNone/>
            </a:pPr>
            <a:r>
              <a:rPr lang="en-US" altLang="zh-CN" dirty="0"/>
              <a:t>  </a:t>
            </a:r>
            <a:r>
              <a:rPr lang="en-US" altLang="zh-CN" dirty="0">
                <a:sym typeface="Wingdings" panose="05000000000000000000" pitchFamily="2" charset="2"/>
              </a:rPr>
              <a:t> better generalization.</a:t>
            </a:r>
            <a:endParaRPr lang="en-US" altLang="zh-CN" dirty="0"/>
          </a:p>
          <a:p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BF187F-FF3A-435C-A84D-966C50E90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9625" y="1690687"/>
            <a:ext cx="6242954" cy="469145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87DB014-3CFC-4517-B0EC-90F372AC9886}"/>
              </a:ext>
            </a:extLst>
          </p:cNvPr>
          <p:cNvSpPr/>
          <p:nvPr/>
        </p:nvSpPr>
        <p:spPr>
          <a:xfrm>
            <a:off x="6343374" y="6575806"/>
            <a:ext cx="609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900" dirty="0">
                <a:latin typeface="Arial" panose="020B0604020202020204" pitchFamily="34" charset="0"/>
              </a:rPr>
              <a:t>Wen Y, Zhang K, Li Z, et al. A discriminative feature learning approach for deep face recognition. ECCV 2016</a:t>
            </a:r>
            <a:endParaRPr lang="en-US" altLang="zh-CN" sz="90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514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0360D-7372-4292-B5F5-15BBDEB93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Center loss for discrete label regression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090BB-2204-4E43-BE30-90233389CF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Training on small datasets usually needs stronger regularization.</a:t>
            </a:r>
          </a:p>
          <a:p>
            <a:r>
              <a:rPr lang="en-US" altLang="zh-CN" dirty="0"/>
              <a:t>Generalization is also needed by regression tasks.</a:t>
            </a:r>
          </a:p>
          <a:p>
            <a:r>
              <a:rPr lang="en-US" altLang="zh-CN" dirty="0"/>
              <a:t>Center loss is also good at regression.</a:t>
            </a:r>
          </a:p>
          <a:p>
            <a:r>
              <a:rPr lang="en-US" altLang="zh-CN" dirty="0"/>
              <a:t>Best for </a:t>
            </a:r>
            <a:r>
              <a:rPr lang="en-US" altLang="zh-CN" dirty="0">
                <a:solidFill>
                  <a:srgbClr val="FF0000"/>
                </a:solidFill>
              </a:rPr>
              <a:t>discrete</a:t>
            </a:r>
            <a:r>
              <a:rPr lang="en-US" altLang="zh-CN" dirty="0"/>
              <a:t> label.</a:t>
            </a:r>
            <a:endParaRPr lang="zh-CN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065716-DE9D-4F36-AB72-C15913A699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4284" y="1690688"/>
            <a:ext cx="6460108" cy="418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748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8929</TotalTime>
  <Words>817</Words>
  <Application>Microsoft Office PowerPoint</Application>
  <PresentationFormat>宽屏</PresentationFormat>
  <Paragraphs>87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1" baseType="lpstr">
      <vt:lpstr>等线</vt:lpstr>
      <vt:lpstr>等线 Light</vt:lpstr>
      <vt:lpstr>Arial</vt:lpstr>
      <vt:lpstr>Wingdings</vt:lpstr>
      <vt:lpstr>Office 主题​​</vt:lpstr>
      <vt:lpstr>Regularizing Face Verification Nets To Discrete-Valued Pain Regression</vt:lpstr>
      <vt:lpstr>Monitoring pain through cameras </vt:lpstr>
      <vt:lpstr>Limited data with labeled pain intensities </vt:lpstr>
      <vt:lpstr>CNNs need large dataset</vt:lpstr>
      <vt:lpstr>Datasets for Pain Regression is small</vt:lpstr>
      <vt:lpstr>Datasets for Face Recognition is big</vt:lpstr>
      <vt:lpstr>Transfer from Face Recognition Net               　to Pain Regression Net</vt:lpstr>
      <vt:lpstr>Center loss for face verification</vt:lpstr>
      <vt:lpstr>Center loss for discrete label regression</vt:lpstr>
      <vt:lpstr>Other experimental details</vt:lpstr>
      <vt:lpstr>Experimental results</vt:lpstr>
      <vt:lpstr>Imbalance problem</vt:lpstr>
      <vt:lpstr>New evaluation metrics</vt:lpstr>
      <vt:lpstr>Data sampling</vt:lpstr>
      <vt:lpstr>Summary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REGULARIZING FACE VERIFICATION NETS FOR PAIN INTENSITY REGRESSION </dc:title>
  <dc:creator>feng wang</dc:creator>
  <cp:lastModifiedBy>feng wang</cp:lastModifiedBy>
  <cp:revision>1</cp:revision>
  <dcterms:created xsi:type="dcterms:W3CDTF">2017-08-29T17:20:17Z</dcterms:created>
  <dcterms:modified xsi:type="dcterms:W3CDTF">2017-09-04T23:58:04Z</dcterms:modified>
</cp:coreProperties>
</file>